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0" r:id="rId1"/>
  </p:sldMasterIdLst>
  <p:notesMasterIdLst>
    <p:notesMasterId r:id="rId44"/>
  </p:notesMasterIdLst>
  <p:sldIdLst>
    <p:sldId id="256" r:id="rId2"/>
    <p:sldId id="269" r:id="rId3"/>
    <p:sldId id="260" r:id="rId4"/>
    <p:sldId id="299" r:id="rId5"/>
    <p:sldId id="310" r:id="rId6"/>
    <p:sldId id="302" r:id="rId7"/>
    <p:sldId id="300" r:id="rId8"/>
    <p:sldId id="312" r:id="rId9"/>
    <p:sldId id="313" r:id="rId10"/>
    <p:sldId id="314" r:id="rId11"/>
    <p:sldId id="301" r:id="rId12"/>
    <p:sldId id="315" r:id="rId13"/>
    <p:sldId id="316" r:id="rId14"/>
    <p:sldId id="303" r:id="rId15"/>
    <p:sldId id="317" r:id="rId16"/>
    <p:sldId id="319" r:id="rId17"/>
    <p:sldId id="318" r:id="rId18"/>
    <p:sldId id="320" r:id="rId19"/>
    <p:sldId id="304" r:id="rId20"/>
    <p:sldId id="305" r:id="rId21"/>
    <p:sldId id="325" r:id="rId22"/>
    <p:sldId id="324" r:id="rId23"/>
    <p:sldId id="327" r:id="rId24"/>
    <p:sldId id="328" r:id="rId25"/>
    <p:sldId id="323" r:id="rId26"/>
    <p:sldId id="329" r:id="rId27"/>
    <p:sldId id="330" r:id="rId28"/>
    <p:sldId id="321" r:id="rId29"/>
    <p:sldId id="331" r:id="rId30"/>
    <p:sldId id="332" r:id="rId31"/>
    <p:sldId id="333" r:id="rId32"/>
    <p:sldId id="334" r:id="rId33"/>
    <p:sldId id="306" r:id="rId34"/>
    <p:sldId id="307" r:id="rId35"/>
    <p:sldId id="335" r:id="rId36"/>
    <p:sldId id="336" r:id="rId37"/>
    <p:sldId id="337" r:id="rId38"/>
    <p:sldId id="340" r:id="rId39"/>
    <p:sldId id="339" r:id="rId40"/>
    <p:sldId id="341" r:id="rId41"/>
    <p:sldId id="342" r:id="rId42"/>
    <p:sldId id="343"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Dold" initials="DD" lastIdx="1" clrIdx="0">
    <p:extLst>
      <p:ext uri="{19B8F6BF-5375-455C-9EA6-DF929625EA0E}">
        <p15:presenceInfo xmlns:p15="http://schemas.microsoft.com/office/powerpoint/2012/main" userId="f2e3d405450aa2f4" providerId="Windows Live"/>
      </p:ext>
    </p:extLst>
  </p:cmAuthor>
  <p:cmAuthor id="2" name="Dold, Dominik (T RDA BAM SMR-DE)" initials="DD(RBS" lastIdx="3" clrIdx="1">
    <p:extLst>
      <p:ext uri="{19B8F6BF-5375-455C-9EA6-DF929625EA0E}">
        <p15:presenceInfo xmlns:p15="http://schemas.microsoft.com/office/powerpoint/2012/main" userId="S::dominik.dold@siemens.com::e3b83538-190a-41c4-93a1-78a811c24d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0C0"/>
    <a:srgbClr val="2F5597"/>
    <a:srgbClr val="FF8C00"/>
    <a:srgbClr val="C00000"/>
    <a:srgbClr val="C55A11"/>
    <a:srgbClr val="9DC3E6"/>
    <a:srgbClr val="427FB2"/>
    <a:srgbClr val="FF917E"/>
    <a:srgbClr val="4682B4"/>
    <a:srgbClr val="77A3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9402B2-BAE9-4A7D-AFC4-4BACABC7284D}" v="6724" dt="2026-01-13T13:03:41.0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81638" autoAdjust="0"/>
  </p:normalViewPr>
  <p:slideViewPr>
    <p:cSldViewPr snapToGrid="0">
      <p:cViewPr varScale="1">
        <p:scale>
          <a:sx n="88" d="100"/>
          <a:sy n="88" d="100"/>
        </p:scale>
        <p:origin x="44" y="56"/>
      </p:cViewPr>
      <p:guideLst/>
    </p:cSldViewPr>
  </p:slideViewPr>
  <p:notesTextViewPr>
    <p:cViewPr>
      <p:scale>
        <a:sx n="3" d="2"/>
        <a:sy n="3" d="2"/>
      </p:scale>
      <p:origin x="0" y="0"/>
    </p:cViewPr>
  </p:notesText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k Dold" userId="f2e3d405450aa2f4" providerId="LiveId" clId="{5805CB45-291F-49AE-A1B6-715AA1DB6F91}"/>
    <pc:docChg chg="undo redo custSel addSld delSld modSld sldOrd modMainMaster">
      <pc:chgData name="Dominik Dold" userId="f2e3d405450aa2f4" providerId="LiveId" clId="{5805CB45-291F-49AE-A1B6-715AA1DB6F91}" dt="2026-01-14T18:42:32.891" v="36905" actId="478"/>
      <pc:docMkLst>
        <pc:docMk/>
      </pc:docMkLst>
      <pc:sldChg chg="addSp delSp modSp mod">
        <pc:chgData name="Dominik Dold" userId="f2e3d405450aa2f4" providerId="LiveId" clId="{5805CB45-291F-49AE-A1B6-715AA1DB6F91}" dt="2026-01-05T12:27:06.954" v="15644" actId="1076"/>
        <pc:sldMkLst>
          <pc:docMk/>
          <pc:sldMk cId="1605938876" sldId="256"/>
        </pc:sldMkLst>
        <pc:spChg chg="mod">
          <ac:chgData name="Dominik Dold" userId="f2e3d405450aa2f4" providerId="LiveId" clId="{5805CB45-291F-49AE-A1B6-715AA1DB6F91}" dt="2026-01-05T10:30:36.580" v="14228" actId="20577"/>
          <ac:spMkLst>
            <pc:docMk/>
            <pc:sldMk cId="1605938876" sldId="256"/>
            <ac:spMk id="6" creationId="{FE52C87C-42C9-5D83-F25A-09C72E6C5AA9}"/>
          </ac:spMkLst>
        </pc:spChg>
        <pc:picChg chg="add mod">
          <ac:chgData name="Dominik Dold" userId="f2e3d405450aa2f4" providerId="LiveId" clId="{5805CB45-291F-49AE-A1B6-715AA1DB6F91}" dt="2026-01-05T12:27:06.954" v="15644" actId="1076"/>
          <ac:picMkLst>
            <pc:docMk/>
            <pc:sldMk cId="1605938876" sldId="256"/>
            <ac:picMk id="2" creationId="{BF109748-BA00-F703-4930-11707C250EEE}"/>
          </ac:picMkLst>
        </pc:picChg>
      </pc:sldChg>
      <pc:sldChg chg="addSp modSp mod">
        <pc:chgData name="Dominik Dold" userId="f2e3d405450aa2f4" providerId="LiveId" clId="{5805CB45-291F-49AE-A1B6-715AA1DB6F91}" dt="2026-01-07T19:20:22.729" v="30815" actId="20577"/>
        <pc:sldMkLst>
          <pc:docMk/>
          <pc:sldMk cId="2380572199" sldId="260"/>
        </pc:sldMkLst>
        <pc:spChg chg="add mod">
          <ac:chgData name="Dominik Dold" userId="f2e3d405450aa2f4" providerId="LiveId" clId="{5805CB45-291F-49AE-A1B6-715AA1DB6F91}" dt="2026-01-07T19:20:22.729" v="30815" actId="20577"/>
          <ac:spMkLst>
            <pc:docMk/>
            <pc:sldMk cId="2380572199" sldId="260"/>
            <ac:spMk id="4" creationId="{715E4B87-6CEE-BDE4-3EAE-813E6CCA0951}"/>
          </ac:spMkLst>
        </pc:spChg>
      </pc:sldChg>
      <pc:sldChg chg="addSp delSp modSp add mod delAnim modAnim">
        <pc:chgData name="Dominik Dold" userId="f2e3d405450aa2f4" providerId="LiveId" clId="{5805CB45-291F-49AE-A1B6-715AA1DB6F91}" dt="2026-01-13T13:14:57.350" v="36899" actId="14100"/>
        <pc:sldMkLst>
          <pc:docMk/>
          <pc:sldMk cId="1005364367" sldId="269"/>
        </pc:sldMkLst>
        <pc:spChg chg="mod">
          <ac:chgData name="Dominik Dold" userId="f2e3d405450aa2f4" providerId="LiveId" clId="{5805CB45-291F-49AE-A1B6-715AA1DB6F91}" dt="2026-01-09T13:47:12.075" v="35773" actId="20577"/>
          <ac:spMkLst>
            <pc:docMk/>
            <pc:sldMk cId="1005364367" sldId="269"/>
            <ac:spMk id="2" creationId="{38943014-7562-F261-D763-2DC9FE93B273}"/>
          </ac:spMkLst>
        </pc:spChg>
        <pc:spChg chg="add mod">
          <ac:chgData name="Dominik Dold" userId="f2e3d405450aa2f4" providerId="LiveId" clId="{5805CB45-291F-49AE-A1B6-715AA1DB6F91}" dt="2026-01-12T16:51:34.437" v="36627" actId="1076"/>
          <ac:spMkLst>
            <pc:docMk/>
            <pc:sldMk cId="1005364367" sldId="269"/>
            <ac:spMk id="7" creationId="{3569BDEB-A65D-8BFB-9728-2E20B27CBE51}"/>
          </ac:spMkLst>
        </pc:spChg>
        <pc:spChg chg="add mod">
          <ac:chgData name="Dominik Dold" userId="f2e3d405450aa2f4" providerId="LiveId" clId="{5805CB45-291F-49AE-A1B6-715AA1DB6F91}" dt="2026-01-12T16:51:30.718" v="36625" actId="1076"/>
          <ac:spMkLst>
            <pc:docMk/>
            <pc:sldMk cId="1005364367" sldId="269"/>
            <ac:spMk id="8" creationId="{375EBD6B-C882-815A-68F8-89DE5172D5ED}"/>
          </ac:spMkLst>
        </pc:spChg>
        <pc:spChg chg="add mod">
          <ac:chgData name="Dominik Dold" userId="f2e3d405450aa2f4" providerId="LiveId" clId="{5805CB45-291F-49AE-A1B6-715AA1DB6F91}" dt="2026-01-12T16:53:36.317" v="36768" actId="1076"/>
          <ac:spMkLst>
            <pc:docMk/>
            <pc:sldMk cId="1005364367" sldId="269"/>
            <ac:spMk id="10" creationId="{F086D800-2C23-A23B-DAC0-B2D66BB694E3}"/>
          </ac:spMkLst>
        </pc:spChg>
        <pc:spChg chg="add mod">
          <ac:chgData name="Dominik Dold" userId="f2e3d405450aa2f4" providerId="LiveId" clId="{5805CB45-291F-49AE-A1B6-715AA1DB6F91}" dt="2026-01-13T13:14:57.350" v="36899" actId="14100"/>
          <ac:spMkLst>
            <pc:docMk/>
            <pc:sldMk cId="1005364367" sldId="269"/>
            <ac:spMk id="11" creationId="{69C0F90D-C3D6-7884-71C3-04DA199FD1E4}"/>
          </ac:spMkLst>
        </pc:spChg>
        <pc:picChg chg="add mod">
          <ac:chgData name="Dominik Dold" userId="f2e3d405450aa2f4" providerId="LiveId" clId="{5805CB45-291F-49AE-A1B6-715AA1DB6F91}" dt="2026-01-12T16:53:36.317" v="36768" actId="1076"/>
          <ac:picMkLst>
            <pc:docMk/>
            <pc:sldMk cId="1005364367" sldId="269"/>
            <ac:picMk id="1026" creationId="{944BED83-B73D-7CCD-8836-9C4DFC4FCDE9}"/>
          </ac:picMkLst>
        </pc:picChg>
        <pc:picChg chg="add mod">
          <ac:chgData name="Dominik Dold" userId="f2e3d405450aa2f4" providerId="LiveId" clId="{5805CB45-291F-49AE-A1B6-715AA1DB6F91}" dt="2026-01-12T16:53:36.317" v="36768" actId="1076"/>
          <ac:picMkLst>
            <pc:docMk/>
            <pc:sldMk cId="1005364367" sldId="269"/>
            <ac:picMk id="1028" creationId="{194EB3BA-E79A-4ECF-36EE-7AB90C7C9D15}"/>
          </ac:picMkLst>
        </pc:picChg>
        <pc:picChg chg="add mod">
          <ac:chgData name="Dominik Dold" userId="f2e3d405450aa2f4" providerId="LiveId" clId="{5805CB45-291F-49AE-A1B6-715AA1DB6F91}" dt="2026-01-12T16:53:36.317" v="36768" actId="1076"/>
          <ac:picMkLst>
            <pc:docMk/>
            <pc:sldMk cId="1005364367" sldId="269"/>
            <ac:picMk id="1030" creationId="{67F9D156-40D0-82E6-F09E-B67BDD5B537C}"/>
          </ac:picMkLst>
        </pc:picChg>
      </pc:sldChg>
      <pc:sldChg chg="addSp delSp modSp new mod addAnim delAnim modAnim">
        <pc:chgData name="Dominik Dold" userId="f2e3d405450aa2f4" providerId="LiveId" clId="{5805CB45-291F-49AE-A1B6-715AA1DB6F91}" dt="2026-01-12T16:36:01.407" v="36554"/>
        <pc:sldMkLst>
          <pc:docMk/>
          <pc:sldMk cId="1209272489" sldId="299"/>
        </pc:sldMkLst>
        <pc:spChg chg="mod">
          <ac:chgData name="Dominik Dold" userId="f2e3d405450aa2f4" providerId="LiveId" clId="{5805CB45-291F-49AE-A1B6-715AA1DB6F91}" dt="2026-01-05T10:31:48.251" v="14255" actId="20577"/>
          <ac:spMkLst>
            <pc:docMk/>
            <pc:sldMk cId="1209272489" sldId="299"/>
            <ac:spMk id="2" creationId="{AE6ABE41-FD84-9E88-D9F6-A7D227EEF09A}"/>
          </ac:spMkLst>
        </pc:spChg>
        <pc:spChg chg="add mod">
          <ac:chgData name="Dominik Dold" userId="f2e3d405450aa2f4" providerId="LiveId" clId="{5805CB45-291F-49AE-A1B6-715AA1DB6F91}" dt="2026-01-05T12:21:16.383" v="15505" actId="1076"/>
          <ac:spMkLst>
            <pc:docMk/>
            <pc:sldMk cId="1209272489" sldId="299"/>
            <ac:spMk id="4" creationId="{A0D0C0D9-ECFA-8C13-3011-101E6770F216}"/>
          </ac:spMkLst>
        </pc:spChg>
        <pc:spChg chg="add mod">
          <ac:chgData name="Dominik Dold" userId="f2e3d405450aa2f4" providerId="LiveId" clId="{5805CB45-291F-49AE-A1B6-715AA1DB6F91}" dt="2026-01-12T16:35:31.835" v="36550" actId="1076"/>
          <ac:spMkLst>
            <pc:docMk/>
            <pc:sldMk cId="1209272489" sldId="299"/>
            <ac:spMk id="6" creationId="{6EAD02A1-7372-B203-1BF9-D48592EE744B}"/>
          </ac:spMkLst>
        </pc:spChg>
        <pc:spChg chg="add mod">
          <ac:chgData name="Dominik Dold" userId="f2e3d405450aa2f4" providerId="LiveId" clId="{5805CB45-291F-49AE-A1B6-715AA1DB6F91}" dt="2026-01-05T12:21:45.305" v="15528" actId="1076"/>
          <ac:spMkLst>
            <pc:docMk/>
            <pc:sldMk cId="1209272489" sldId="299"/>
            <ac:spMk id="8" creationId="{9849AE93-881E-4637-0CFB-BA085CF56CC6}"/>
          </ac:spMkLst>
        </pc:spChg>
        <pc:spChg chg="add mod">
          <ac:chgData name="Dominik Dold" userId="f2e3d405450aa2f4" providerId="LiveId" clId="{5805CB45-291F-49AE-A1B6-715AA1DB6F91}" dt="2026-01-05T12:21:45.305" v="15528" actId="1076"/>
          <ac:spMkLst>
            <pc:docMk/>
            <pc:sldMk cId="1209272489" sldId="299"/>
            <ac:spMk id="9" creationId="{E3E7810F-B479-38E7-8440-A5D09C29D998}"/>
          </ac:spMkLst>
        </pc:spChg>
        <pc:spChg chg="add mod">
          <ac:chgData name="Dominik Dold" userId="f2e3d405450aa2f4" providerId="LiveId" clId="{5805CB45-291F-49AE-A1B6-715AA1DB6F91}" dt="2026-01-05T12:21:45.305" v="15528" actId="1076"/>
          <ac:spMkLst>
            <pc:docMk/>
            <pc:sldMk cId="1209272489" sldId="299"/>
            <ac:spMk id="10" creationId="{2841BA3B-1222-5409-EC2B-02C32672EF76}"/>
          </ac:spMkLst>
        </pc:spChg>
        <pc:spChg chg="add mod ord">
          <ac:chgData name="Dominik Dold" userId="f2e3d405450aa2f4" providerId="LiveId" clId="{5805CB45-291F-49AE-A1B6-715AA1DB6F91}" dt="2026-01-05T12:21:45.305" v="15528" actId="1076"/>
          <ac:spMkLst>
            <pc:docMk/>
            <pc:sldMk cId="1209272489" sldId="299"/>
            <ac:spMk id="11" creationId="{7E40833F-8892-636D-868E-656CD1CE6727}"/>
          </ac:spMkLst>
        </pc:spChg>
        <pc:spChg chg="add mod ord">
          <ac:chgData name="Dominik Dold" userId="f2e3d405450aa2f4" providerId="LiveId" clId="{5805CB45-291F-49AE-A1B6-715AA1DB6F91}" dt="2026-01-05T12:21:45.305" v="15528" actId="1076"/>
          <ac:spMkLst>
            <pc:docMk/>
            <pc:sldMk cId="1209272489" sldId="299"/>
            <ac:spMk id="12" creationId="{B17BC7BB-6D8A-7C78-27B4-8B30A94E9983}"/>
          </ac:spMkLst>
        </pc:spChg>
        <pc:spChg chg="add mod">
          <ac:chgData name="Dominik Dold" userId="f2e3d405450aa2f4" providerId="LiveId" clId="{5805CB45-291F-49AE-A1B6-715AA1DB6F91}" dt="2026-01-05T12:21:45.305" v="15528" actId="1076"/>
          <ac:spMkLst>
            <pc:docMk/>
            <pc:sldMk cId="1209272489" sldId="299"/>
            <ac:spMk id="13" creationId="{AFD81AD7-85DB-FF2C-4BC7-E4F6BB51D039}"/>
          </ac:spMkLst>
        </pc:spChg>
        <pc:spChg chg="add mod">
          <ac:chgData name="Dominik Dold" userId="f2e3d405450aa2f4" providerId="LiveId" clId="{5805CB45-291F-49AE-A1B6-715AA1DB6F91}" dt="2026-01-05T12:21:45.305" v="15528" actId="1076"/>
          <ac:spMkLst>
            <pc:docMk/>
            <pc:sldMk cId="1209272489" sldId="299"/>
            <ac:spMk id="14" creationId="{2B71EE47-3EF6-7C93-0449-FBA3F7E37C26}"/>
          </ac:spMkLst>
        </pc:spChg>
        <pc:spChg chg="add mod">
          <ac:chgData name="Dominik Dold" userId="f2e3d405450aa2f4" providerId="LiveId" clId="{5805CB45-291F-49AE-A1B6-715AA1DB6F91}" dt="2026-01-05T12:21:45.305" v="15528" actId="1076"/>
          <ac:spMkLst>
            <pc:docMk/>
            <pc:sldMk cId="1209272489" sldId="299"/>
            <ac:spMk id="15" creationId="{B614AEAB-D12A-6BEF-A333-5FC3AAAA53DB}"/>
          </ac:spMkLst>
        </pc:spChg>
        <pc:spChg chg="add mod">
          <ac:chgData name="Dominik Dold" userId="f2e3d405450aa2f4" providerId="LiveId" clId="{5805CB45-291F-49AE-A1B6-715AA1DB6F91}" dt="2026-01-05T12:42:51.181" v="16118" actId="1076"/>
          <ac:spMkLst>
            <pc:docMk/>
            <pc:sldMk cId="1209272489" sldId="299"/>
            <ac:spMk id="16" creationId="{F6B54B14-85C2-788B-A2BC-00A8317BC2F4}"/>
          </ac:spMkLst>
        </pc:spChg>
        <pc:spChg chg="add mod">
          <ac:chgData name="Dominik Dold" userId="f2e3d405450aa2f4" providerId="LiveId" clId="{5805CB45-291F-49AE-A1B6-715AA1DB6F91}" dt="2026-01-05T12:44:32.702" v="16266" actId="1076"/>
          <ac:spMkLst>
            <pc:docMk/>
            <pc:sldMk cId="1209272489" sldId="299"/>
            <ac:spMk id="17" creationId="{9FEE906C-FFCB-EB3E-4F71-87C762F72BAD}"/>
          </ac:spMkLst>
        </pc:spChg>
      </pc:sldChg>
      <pc:sldChg chg="addSp delSp modSp new mod addAnim delAnim modAnim">
        <pc:chgData name="Dominik Dold" userId="f2e3d405450aa2f4" providerId="LiveId" clId="{5805CB45-291F-49AE-A1B6-715AA1DB6F91}" dt="2026-01-12T16:42:12.878" v="36586"/>
        <pc:sldMkLst>
          <pc:docMk/>
          <pc:sldMk cId="3367418800" sldId="300"/>
        </pc:sldMkLst>
        <pc:spChg chg="mod">
          <ac:chgData name="Dominik Dold" userId="f2e3d405450aa2f4" providerId="LiveId" clId="{5805CB45-291F-49AE-A1B6-715AA1DB6F91}" dt="2026-01-05T12:50:34.527" v="16542" actId="20577"/>
          <ac:spMkLst>
            <pc:docMk/>
            <pc:sldMk cId="3367418800" sldId="300"/>
            <ac:spMk id="2" creationId="{2413CAB4-37FC-6971-4276-852A50515627}"/>
          </ac:spMkLst>
        </pc:spChg>
        <pc:spChg chg="add mod">
          <ac:chgData name="Dominik Dold" userId="f2e3d405450aa2f4" providerId="LiveId" clId="{5805CB45-291F-49AE-A1B6-715AA1DB6F91}" dt="2026-01-07T09:13:16.053" v="17141" actId="1076"/>
          <ac:spMkLst>
            <pc:docMk/>
            <pc:sldMk cId="3367418800" sldId="300"/>
            <ac:spMk id="4" creationId="{457FD049-D7CC-D5DC-59D7-A4474FE16946}"/>
          </ac:spMkLst>
        </pc:spChg>
        <pc:spChg chg="add mod">
          <ac:chgData name="Dominik Dold" userId="f2e3d405450aa2f4" providerId="LiveId" clId="{5805CB45-291F-49AE-A1B6-715AA1DB6F91}" dt="2026-01-07T09:13:17.585" v="17142" actId="1076"/>
          <ac:spMkLst>
            <pc:docMk/>
            <pc:sldMk cId="3367418800" sldId="300"/>
            <ac:spMk id="5" creationId="{3BF9A230-B1F8-0B9F-1831-309A635B6A28}"/>
          </ac:spMkLst>
        </pc:spChg>
        <pc:spChg chg="add mod">
          <ac:chgData name="Dominik Dold" userId="f2e3d405450aa2f4" providerId="LiveId" clId="{5805CB45-291F-49AE-A1B6-715AA1DB6F91}" dt="2026-01-07T09:13:23.719" v="17143" actId="1076"/>
          <ac:spMkLst>
            <pc:docMk/>
            <pc:sldMk cId="3367418800" sldId="300"/>
            <ac:spMk id="6" creationId="{28A3504A-708D-8248-12B9-F4202E451251}"/>
          </ac:spMkLst>
        </pc:spChg>
        <pc:spChg chg="add mod">
          <ac:chgData name="Dominik Dold" userId="f2e3d405450aa2f4" providerId="LiveId" clId="{5805CB45-291F-49AE-A1B6-715AA1DB6F91}" dt="2026-01-07T09:13:23.719" v="17143" actId="1076"/>
          <ac:spMkLst>
            <pc:docMk/>
            <pc:sldMk cId="3367418800" sldId="300"/>
            <ac:spMk id="7" creationId="{CFB89A58-1A20-6E26-96E9-AE63EF29CDA3}"/>
          </ac:spMkLst>
        </pc:spChg>
        <pc:spChg chg="add mod">
          <ac:chgData name="Dominik Dold" userId="f2e3d405450aa2f4" providerId="LiveId" clId="{5805CB45-291F-49AE-A1B6-715AA1DB6F91}" dt="2026-01-07T09:13:23.719" v="17143" actId="1076"/>
          <ac:spMkLst>
            <pc:docMk/>
            <pc:sldMk cId="3367418800" sldId="300"/>
            <ac:spMk id="9" creationId="{BA4DFC19-F4FE-B62E-44AA-445DD5FEEDAA}"/>
          </ac:spMkLst>
        </pc:spChg>
        <pc:spChg chg="add mod">
          <ac:chgData name="Dominik Dold" userId="f2e3d405450aa2f4" providerId="LiveId" clId="{5805CB45-291F-49AE-A1B6-715AA1DB6F91}" dt="2026-01-07T09:13:23.719" v="17143" actId="1076"/>
          <ac:spMkLst>
            <pc:docMk/>
            <pc:sldMk cId="3367418800" sldId="300"/>
            <ac:spMk id="10" creationId="{1DC630CF-C92D-18FD-C457-9D36C606E147}"/>
          </ac:spMkLst>
        </pc:spChg>
        <pc:spChg chg="add mod">
          <ac:chgData name="Dominik Dold" userId="f2e3d405450aa2f4" providerId="LiveId" clId="{5805CB45-291F-49AE-A1B6-715AA1DB6F91}" dt="2026-01-07T09:31:55.960" v="17428" actId="1076"/>
          <ac:spMkLst>
            <pc:docMk/>
            <pc:sldMk cId="3367418800" sldId="300"/>
            <ac:spMk id="12" creationId="{D24A0215-5542-92BE-0CE2-A5A2CAC30555}"/>
          </ac:spMkLst>
        </pc:spChg>
        <pc:spChg chg="add mod">
          <ac:chgData name="Dominik Dold" userId="f2e3d405450aa2f4" providerId="LiveId" clId="{5805CB45-291F-49AE-A1B6-715AA1DB6F91}" dt="2026-01-07T09:31:45.272" v="17426"/>
          <ac:spMkLst>
            <pc:docMk/>
            <pc:sldMk cId="3367418800" sldId="300"/>
            <ac:spMk id="13" creationId="{10C3667C-B437-E4A0-3B85-2CAE448E031C}"/>
          </ac:spMkLst>
        </pc:spChg>
        <pc:spChg chg="add mod">
          <ac:chgData name="Dominik Dold" userId="f2e3d405450aa2f4" providerId="LiveId" clId="{5805CB45-291F-49AE-A1B6-715AA1DB6F91}" dt="2026-01-07T09:31:45.272" v="17426"/>
          <ac:spMkLst>
            <pc:docMk/>
            <pc:sldMk cId="3367418800" sldId="300"/>
            <ac:spMk id="14" creationId="{615C26F4-7CEF-2D95-F1BD-34B36AAF2E5E}"/>
          </ac:spMkLst>
        </pc:spChg>
        <pc:spChg chg="add mod">
          <ac:chgData name="Dominik Dold" userId="f2e3d405450aa2f4" providerId="LiveId" clId="{5805CB45-291F-49AE-A1B6-715AA1DB6F91}" dt="2026-01-07T09:31:45.272" v="17426"/>
          <ac:spMkLst>
            <pc:docMk/>
            <pc:sldMk cId="3367418800" sldId="300"/>
            <ac:spMk id="15" creationId="{32345FD6-64F7-C7E4-92AC-B8EDD4D555CF}"/>
          </ac:spMkLst>
        </pc:spChg>
        <pc:spChg chg="add mod">
          <ac:chgData name="Dominik Dold" userId="f2e3d405450aa2f4" providerId="LiveId" clId="{5805CB45-291F-49AE-A1B6-715AA1DB6F91}" dt="2026-01-07T09:31:45.272" v="17426"/>
          <ac:spMkLst>
            <pc:docMk/>
            <pc:sldMk cId="3367418800" sldId="300"/>
            <ac:spMk id="18" creationId="{6F2CA8B9-EB87-E506-F448-7D46CDCFC8E1}"/>
          </ac:spMkLst>
        </pc:spChg>
        <pc:spChg chg="add mod">
          <ac:chgData name="Dominik Dold" userId="f2e3d405450aa2f4" providerId="LiveId" clId="{5805CB45-291F-49AE-A1B6-715AA1DB6F91}" dt="2026-01-07T09:31:45.272" v="17426"/>
          <ac:spMkLst>
            <pc:docMk/>
            <pc:sldMk cId="3367418800" sldId="300"/>
            <ac:spMk id="19" creationId="{D7733540-3E92-08C7-C9E1-D67D8DB58F32}"/>
          </ac:spMkLst>
        </pc:spChg>
        <pc:spChg chg="add mod">
          <ac:chgData name="Dominik Dold" userId="f2e3d405450aa2f4" providerId="LiveId" clId="{5805CB45-291F-49AE-A1B6-715AA1DB6F91}" dt="2026-01-07T09:31:49.202" v="17427"/>
          <ac:spMkLst>
            <pc:docMk/>
            <pc:sldMk cId="3367418800" sldId="300"/>
            <ac:spMk id="29" creationId="{983A1D88-6551-2915-58BF-78860C492E93}"/>
          </ac:spMkLst>
        </pc:spChg>
        <pc:grpChg chg="add mod">
          <ac:chgData name="Dominik Dold" userId="f2e3d405450aa2f4" providerId="LiveId" clId="{5805CB45-291F-49AE-A1B6-715AA1DB6F91}" dt="2026-01-07T09:31:45.272" v="17426"/>
          <ac:grpSpMkLst>
            <pc:docMk/>
            <pc:sldMk cId="3367418800" sldId="300"/>
            <ac:grpSpMk id="23" creationId="{C5FB082A-55F5-499F-AF7B-BE2DAC74C07B}"/>
          </ac:grpSpMkLst>
        </pc:grpChg>
        <pc:picChg chg="add mod">
          <ac:chgData name="Dominik Dold" userId="f2e3d405450aa2f4" providerId="LiveId" clId="{5805CB45-291F-49AE-A1B6-715AA1DB6F91}" dt="2026-01-07T09:31:45.272" v="17426"/>
          <ac:picMkLst>
            <pc:docMk/>
            <pc:sldMk cId="3367418800" sldId="300"/>
            <ac:picMk id="11" creationId="{6800ABD3-300D-F8FB-F147-82AAAFDE1892}"/>
          </ac:picMkLst>
        </pc:picChg>
        <pc:picChg chg="add mod">
          <ac:chgData name="Dominik Dold" userId="f2e3d405450aa2f4" providerId="LiveId" clId="{5805CB45-291F-49AE-A1B6-715AA1DB6F91}" dt="2026-01-07T09:31:45.272" v="17426"/>
          <ac:picMkLst>
            <pc:docMk/>
            <pc:sldMk cId="3367418800" sldId="300"/>
            <ac:picMk id="16" creationId="{318239DF-35BD-5B6E-F21D-37174AF2A506}"/>
          </ac:picMkLst>
        </pc:picChg>
        <pc:picChg chg="add mod">
          <ac:chgData name="Dominik Dold" userId="f2e3d405450aa2f4" providerId="LiveId" clId="{5805CB45-291F-49AE-A1B6-715AA1DB6F91}" dt="2026-01-07T09:31:45.272" v="17426"/>
          <ac:picMkLst>
            <pc:docMk/>
            <pc:sldMk cId="3367418800" sldId="300"/>
            <ac:picMk id="17" creationId="{69AA563D-67E3-A39A-0BCD-FD1FBD44C5AB}"/>
          </ac:picMkLst>
        </pc:picChg>
      </pc:sldChg>
      <pc:sldChg chg="addSp delSp modSp new mod addAnim delAnim modAnim">
        <pc:chgData name="Dominik Dold" userId="f2e3d405450aa2f4" providerId="LiveId" clId="{5805CB45-291F-49AE-A1B6-715AA1DB6F91}" dt="2026-01-12T16:43:10.690" v="36591"/>
        <pc:sldMkLst>
          <pc:docMk/>
          <pc:sldMk cId="1677802888" sldId="301"/>
        </pc:sldMkLst>
        <pc:spChg chg="mod">
          <ac:chgData name="Dominik Dold" userId="f2e3d405450aa2f4" providerId="LiveId" clId="{5805CB45-291F-49AE-A1B6-715AA1DB6F91}" dt="2026-01-05T10:33:07.578" v="14390" actId="20577"/>
          <ac:spMkLst>
            <pc:docMk/>
            <pc:sldMk cId="1677802888" sldId="301"/>
            <ac:spMk id="2" creationId="{3ED7FF6A-C7F8-DF0B-543B-B7B99A12AA1F}"/>
          </ac:spMkLst>
        </pc:spChg>
        <pc:spChg chg="add mod">
          <ac:chgData name="Dominik Dold" userId="f2e3d405450aa2f4" providerId="LiveId" clId="{5805CB45-291F-49AE-A1B6-715AA1DB6F91}" dt="2026-01-07T10:12:52.371" v="19314" actId="1076"/>
          <ac:spMkLst>
            <pc:docMk/>
            <pc:sldMk cId="1677802888" sldId="301"/>
            <ac:spMk id="4" creationId="{B6EC93ED-EB8F-6318-7361-CD82B9AFAB77}"/>
          </ac:spMkLst>
        </pc:spChg>
        <pc:spChg chg="add mod">
          <ac:chgData name="Dominik Dold" userId="f2e3d405450aa2f4" providerId="LiveId" clId="{5805CB45-291F-49AE-A1B6-715AA1DB6F91}" dt="2026-01-07T13:19:01.827" v="24855" actId="1076"/>
          <ac:spMkLst>
            <pc:docMk/>
            <pc:sldMk cId="1677802888" sldId="301"/>
            <ac:spMk id="5" creationId="{B91BD614-7F1B-5042-681C-9CFF5ECEBF83}"/>
          </ac:spMkLst>
        </pc:spChg>
        <pc:spChg chg="add mod">
          <ac:chgData name="Dominik Dold" userId="f2e3d405450aa2f4" providerId="LiveId" clId="{5805CB45-291F-49AE-A1B6-715AA1DB6F91}" dt="2026-01-07T13:19:10.752" v="24857" actId="1076"/>
          <ac:spMkLst>
            <pc:docMk/>
            <pc:sldMk cId="1677802888" sldId="301"/>
            <ac:spMk id="6" creationId="{48E36222-5224-630F-7F9C-22B846E9D001}"/>
          </ac:spMkLst>
        </pc:spChg>
        <pc:spChg chg="add mod">
          <ac:chgData name="Dominik Dold" userId="f2e3d405450aa2f4" providerId="LiveId" clId="{5805CB45-291F-49AE-A1B6-715AA1DB6F91}" dt="2026-01-07T13:19:07.999" v="24856" actId="1076"/>
          <ac:spMkLst>
            <pc:docMk/>
            <pc:sldMk cId="1677802888" sldId="301"/>
            <ac:spMk id="7" creationId="{B99F7E13-8811-49A3-DA90-C9288D29F330}"/>
          </ac:spMkLst>
        </pc:spChg>
        <pc:spChg chg="add mod">
          <ac:chgData name="Dominik Dold" userId="f2e3d405450aa2f4" providerId="LiveId" clId="{5805CB45-291F-49AE-A1B6-715AA1DB6F91}" dt="2026-01-07T13:19:07.999" v="24856" actId="1076"/>
          <ac:spMkLst>
            <pc:docMk/>
            <pc:sldMk cId="1677802888" sldId="301"/>
            <ac:spMk id="8" creationId="{EFB21749-C1D3-B32C-0686-B588CF4C46FF}"/>
          </ac:spMkLst>
        </pc:spChg>
        <pc:spChg chg="add mod">
          <ac:chgData name="Dominik Dold" userId="f2e3d405450aa2f4" providerId="LiveId" clId="{5805CB45-291F-49AE-A1B6-715AA1DB6F91}" dt="2026-01-07T13:19:07.999" v="24856" actId="1076"/>
          <ac:spMkLst>
            <pc:docMk/>
            <pc:sldMk cId="1677802888" sldId="301"/>
            <ac:spMk id="9" creationId="{4FC29E0B-F041-D9C2-90D8-18A509DBAE55}"/>
          </ac:spMkLst>
        </pc:spChg>
        <pc:spChg chg="add mod">
          <ac:chgData name="Dominik Dold" userId="f2e3d405450aa2f4" providerId="LiveId" clId="{5805CB45-291F-49AE-A1B6-715AA1DB6F91}" dt="2026-01-07T13:19:07.999" v="24856" actId="1076"/>
          <ac:spMkLst>
            <pc:docMk/>
            <pc:sldMk cId="1677802888" sldId="301"/>
            <ac:spMk id="10" creationId="{1CA069A0-3DD7-A194-2A6C-5D1C4445492A}"/>
          </ac:spMkLst>
        </pc:spChg>
        <pc:spChg chg="add mod">
          <ac:chgData name="Dominik Dold" userId="f2e3d405450aa2f4" providerId="LiveId" clId="{5805CB45-291F-49AE-A1B6-715AA1DB6F91}" dt="2026-01-07T13:19:07.999" v="24856" actId="1076"/>
          <ac:spMkLst>
            <pc:docMk/>
            <pc:sldMk cId="1677802888" sldId="301"/>
            <ac:spMk id="11" creationId="{6FA35B24-2CC2-A245-5080-DE074EBFA8C0}"/>
          </ac:spMkLst>
        </pc:spChg>
        <pc:spChg chg="add mod">
          <ac:chgData name="Dominik Dold" userId="f2e3d405450aa2f4" providerId="LiveId" clId="{5805CB45-291F-49AE-A1B6-715AA1DB6F91}" dt="2026-01-07T13:19:07.999" v="24856" actId="1076"/>
          <ac:spMkLst>
            <pc:docMk/>
            <pc:sldMk cId="1677802888" sldId="301"/>
            <ac:spMk id="14" creationId="{CEE688C4-66D4-592D-92F5-82F785991599}"/>
          </ac:spMkLst>
        </pc:spChg>
        <pc:spChg chg="add mod">
          <ac:chgData name="Dominik Dold" userId="f2e3d405450aa2f4" providerId="LiveId" clId="{5805CB45-291F-49AE-A1B6-715AA1DB6F91}" dt="2026-01-07T13:18:54.181" v="24854" actId="1076"/>
          <ac:spMkLst>
            <pc:docMk/>
            <pc:sldMk cId="1677802888" sldId="301"/>
            <ac:spMk id="19" creationId="{5BDF9DDC-7866-B078-6BC8-92B1B3B46E79}"/>
          </ac:spMkLst>
        </pc:spChg>
      </pc:sldChg>
      <pc:sldChg chg="addSp modSp new mod modAnim">
        <pc:chgData name="Dominik Dold" userId="f2e3d405450aa2f4" providerId="LiveId" clId="{5805CB45-291F-49AE-A1B6-715AA1DB6F91}" dt="2026-01-12T16:36:42.291" v="36559"/>
        <pc:sldMkLst>
          <pc:docMk/>
          <pc:sldMk cId="3573001229" sldId="302"/>
        </pc:sldMkLst>
        <pc:spChg chg="mod">
          <ac:chgData name="Dominik Dold" userId="f2e3d405450aa2f4" providerId="LiveId" clId="{5805CB45-291F-49AE-A1B6-715AA1DB6F91}" dt="2026-01-05T12:41:19.293" v="15998" actId="20577"/>
          <ac:spMkLst>
            <pc:docMk/>
            <pc:sldMk cId="3573001229" sldId="302"/>
            <ac:spMk id="2" creationId="{DF3713B3-D85E-05FE-2C52-83D1CF4CCAF9}"/>
          </ac:spMkLst>
        </pc:spChg>
        <pc:spChg chg="add mod">
          <ac:chgData name="Dominik Dold" userId="f2e3d405450aa2f4" providerId="LiveId" clId="{5805CB45-291F-49AE-A1B6-715AA1DB6F91}" dt="2026-01-05T12:41:27.544" v="15999" actId="1076"/>
          <ac:spMkLst>
            <pc:docMk/>
            <pc:sldMk cId="3573001229" sldId="302"/>
            <ac:spMk id="4" creationId="{AD5E58AD-CDC6-8697-89A7-AAA6EA872125}"/>
          </ac:spMkLst>
        </pc:spChg>
        <pc:spChg chg="add mod">
          <ac:chgData name="Dominik Dold" userId="f2e3d405450aa2f4" providerId="LiveId" clId="{5805CB45-291F-49AE-A1B6-715AA1DB6F91}" dt="2026-01-05T12:41:27.544" v="15999" actId="1076"/>
          <ac:spMkLst>
            <pc:docMk/>
            <pc:sldMk cId="3573001229" sldId="302"/>
            <ac:spMk id="5" creationId="{BC39A931-A45E-FC6C-C87D-B7272928EB6F}"/>
          </ac:spMkLst>
        </pc:spChg>
        <pc:spChg chg="add mod">
          <ac:chgData name="Dominik Dold" userId="f2e3d405450aa2f4" providerId="LiveId" clId="{5805CB45-291F-49AE-A1B6-715AA1DB6F91}" dt="2026-01-05T12:41:27.544" v="15999" actId="1076"/>
          <ac:spMkLst>
            <pc:docMk/>
            <pc:sldMk cId="3573001229" sldId="302"/>
            <ac:spMk id="6" creationId="{26FDAE30-98E9-144F-558E-D89B8328CE2C}"/>
          </ac:spMkLst>
        </pc:spChg>
        <pc:spChg chg="add mod">
          <ac:chgData name="Dominik Dold" userId="f2e3d405450aa2f4" providerId="LiveId" clId="{5805CB45-291F-49AE-A1B6-715AA1DB6F91}" dt="2026-01-05T12:45:07.604" v="16276" actId="113"/>
          <ac:spMkLst>
            <pc:docMk/>
            <pc:sldMk cId="3573001229" sldId="302"/>
            <ac:spMk id="7" creationId="{3D753260-89C9-6706-76DB-948BA86270FB}"/>
          </ac:spMkLst>
        </pc:spChg>
        <pc:spChg chg="add mod">
          <ac:chgData name="Dominik Dold" userId="f2e3d405450aa2f4" providerId="LiveId" clId="{5805CB45-291F-49AE-A1B6-715AA1DB6F91}" dt="2026-01-05T12:45:31.818" v="16287" actId="20577"/>
          <ac:spMkLst>
            <pc:docMk/>
            <pc:sldMk cId="3573001229" sldId="302"/>
            <ac:spMk id="9" creationId="{E5D40278-094E-BA18-0BC5-8B9F3F9B8786}"/>
          </ac:spMkLst>
        </pc:spChg>
        <pc:spChg chg="add mod">
          <ac:chgData name="Dominik Dold" userId="f2e3d405450aa2f4" providerId="LiveId" clId="{5805CB45-291F-49AE-A1B6-715AA1DB6F91}" dt="2026-01-05T12:46:14.106" v="16341" actId="1076"/>
          <ac:spMkLst>
            <pc:docMk/>
            <pc:sldMk cId="3573001229" sldId="302"/>
            <ac:spMk id="10" creationId="{9BDFAA68-82A0-E295-C70D-F7C7364C1B24}"/>
          </ac:spMkLst>
        </pc:spChg>
        <pc:spChg chg="add mod">
          <ac:chgData name="Dominik Dold" userId="f2e3d405450aa2f4" providerId="LiveId" clId="{5805CB45-291F-49AE-A1B6-715AA1DB6F91}" dt="2026-01-05T12:46:24.520" v="16353" actId="113"/>
          <ac:spMkLst>
            <pc:docMk/>
            <pc:sldMk cId="3573001229" sldId="302"/>
            <ac:spMk id="11" creationId="{A47AA83B-427B-E0BA-888A-1F267D6B050D}"/>
          </ac:spMkLst>
        </pc:spChg>
        <pc:spChg chg="add mod">
          <ac:chgData name="Dominik Dold" userId="f2e3d405450aa2f4" providerId="LiveId" clId="{5805CB45-291F-49AE-A1B6-715AA1DB6F91}" dt="2026-01-05T12:47:02.550" v="16382" actId="1076"/>
          <ac:spMkLst>
            <pc:docMk/>
            <pc:sldMk cId="3573001229" sldId="302"/>
            <ac:spMk id="12" creationId="{D0FA5690-0B30-C9E6-B735-369C83934D04}"/>
          </ac:spMkLst>
        </pc:spChg>
        <pc:spChg chg="add mod">
          <ac:chgData name="Dominik Dold" userId="f2e3d405450aa2f4" providerId="LiveId" clId="{5805CB45-291F-49AE-A1B6-715AA1DB6F91}" dt="2026-01-05T12:47:27.365" v="16388" actId="1076"/>
          <ac:spMkLst>
            <pc:docMk/>
            <pc:sldMk cId="3573001229" sldId="302"/>
            <ac:spMk id="13" creationId="{9E4A5ABE-FF3A-024E-F060-2CB2A4177188}"/>
          </ac:spMkLst>
        </pc:spChg>
        <pc:spChg chg="add mod">
          <ac:chgData name="Dominik Dold" userId="f2e3d405450aa2f4" providerId="LiveId" clId="{5805CB45-291F-49AE-A1B6-715AA1DB6F91}" dt="2026-01-05T12:47:27.365" v="16388" actId="1076"/>
          <ac:spMkLst>
            <pc:docMk/>
            <pc:sldMk cId="3573001229" sldId="302"/>
            <ac:spMk id="14" creationId="{BDEDF44F-AF2A-F2E0-978F-5E882D12A0A9}"/>
          </ac:spMkLst>
        </pc:spChg>
        <pc:spChg chg="add mod">
          <ac:chgData name="Dominik Dold" userId="f2e3d405450aa2f4" providerId="LiveId" clId="{5805CB45-291F-49AE-A1B6-715AA1DB6F91}" dt="2026-01-05T12:47:27.365" v="16388" actId="1076"/>
          <ac:spMkLst>
            <pc:docMk/>
            <pc:sldMk cId="3573001229" sldId="302"/>
            <ac:spMk id="15" creationId="{F778F366-7EC6-AB7F-45E0-BE7AB091FB44}"/>
          </ac:spMkLst>
        </pc:spChg>
        <pc:spChg chg="add mod">
          <ac:chgData name="Dominik Dold" userId="f2e3d405450aa2f4" providerId="LiveId" clId="{5805CB45-291F-49AE-A1B6-715AA1DB6F91}" dt="2026-01-05T12:50:14.190" v="16511" actId="1076"/>
          <ac:spMkLst>
            <pc:docMk/>
            <pc:sldMk cId="3573001229" sldId="302"/>
            <ac:spMk id="25" creationId="{99A99E07-D478-6B10-B8A7-F796E68CBE00}"/>
          </ac:spMkLst>
        </pc:spChg>
        <pc:cxnChg chg="add mod">
          <ac:chgData name="Dominik Dold" userId="f2e3d405450aa2f4" providerId="LiveId" clId="{5805CB45-291F-49AE-A1B6-715AA1DB6F91}" dt="2026-01-05T12:47:46.560" v="16396" actId="14100"/>
          <ac:cxnSpMkLst>
            <pc:docMk/>
            <pc:sldMk cId="3573001229" sldId="302"/>
            <ac:cxnSpMk id="16" creationId="{4B03CF9F-DB6B-E587-5FDB-C1DAD3A8A038}"/>
          </ac:cxnSpMkLst>
        </pc:cxnChg>
        <pc:cxnChg chg="add mod">
          <ac:chgData name="Dominik Dold" userId="f2e3d405450aa2f4" providerId="LiveId" clId="{5805CB45-291F-49AE-A1B6-715AA1DB6F91}" dt="2026-01-05T12:47:44.169" v="16395" actId="14100"/>
          <ac:cxnSpMkLst>
            <pc:docMk/>
            <pc:sldMk cId="3573001229" sldId="302"/>
            <ac:cxnSpMk id="17" creationId="{244E51CE-F6E1-89D7-BB7E-76025E4DE09E}"/>
          </ac:cxnSpMkLst>
        </pc:cxnChg>
      </pc:sldChg>
      <pc:sldChg chg="addSp delSp modSp add mod addAnim delAnim modAnim">
        <pc:chgData name="Dominik Dold" userId="f2e3d405450aa2f4" providerId="LiveId" clId="{5805CB45-291F-49AE-A1B6-715AA1DB6F91}" dt="2026-01-12T16:43:42.264" v="36593"/>
        <pc:sldMkLst>
          <pc:docMk/>
          <pc:sldMk cId="1457362794" sldId="303"/>
        </pc:sldMkLst>
        <pc:spChg chg="mod">
          <ac:chgData name="Dominik Dold" userId="f2e3d405450aa2f4" providerId="LiveId" clId="{5805CB45-291F-49AE-A1B6-715AA1DB6F91}" dt="2026-01-07T10:59:13.264" v="21080" actId="20577"/>
          <ac:spMkLst>
            <pc:docMk/>
            <pc:sldMk cId="1457362794" sldId="303"/>
            <ac:spMk id="2" creationId="{50F86F92-D1EE-6AF5-749A-D3572D587228}"/>
          </ac:spMkLst>
        </pc:spChg>
        <pc:spChg chg="add del mod">
          <ac:chgData name="Dominik Dold" userId="f2e3d405450aa2f4" providerId="LiveId" clId="{5805CB45-291F-49AE-A1B6-715AA1DB6F91}" dt="2026-01-07T11:19:07.514" v="21408" actId="1076"/>
          <ac:spMkLst>
            <pc:docMk/>
            <pc:sldMk cId="1457362794" sldId="303"/>
            <ac:spMk id="7" creationId="{D8B00FD3-8B80-73B2-AE5B-8434DF4A7809}"/>
          </ac:spMkLst>
        </pc:spChg>
        <pc:spChg chg="add mod">
          <ac:chgData name="Dominik Dold" userId="f2e3d405450aa2f4" providerId="LiveId" clId="{5805CB45-291F-49AE-A1B6-715AA1DB6F91}" dt="2026-01-07T11:19:07.514" v="21408" actId="1076"/>
          <ac:spMkLst>
            <pc:docMk/>
            <pc:sldMk cId="1457362794" sldId="303"/>
            <ac:spMk id="10" creationId="{5B492C5E-D701-8204-E5BF-7AE913E579E3}"/>
          </ac:spMkLst>
        </pc:spChg>
        <pc:spChg chg="add mod">
          <ac:chgData name="Dominik Dold" userId="f2e3d405450aa2f4" providerId="LiveId" clId="{5805CB45-291F-49AE-A1B6-715AA1DB6F91}" dt="2026-01-07T11:19:21.463" v="21417" actId="20577"/>
          <ac:spMkLst>
            <pc:docMk/>
            <pc:sldMk cId="1457362794" sldId="303"/>
            <ac:spMk id="13" creationId="{2F2B2921-24E8-7A5F-C30A-BE11DEC818BA}"/>
          </ac:spMkLst>
        </pc:spChg>
        <pc:spChg chg="add mod">
          <ac:chgData name="Dominik Dold" userId="f2e3d405450aa2f4" providerId="LiveId" clId="{5805CB45-291F-49AE-A1B6-715AA1DB6F91}" dt="2026-01-07T11:21:07.219" v="21478" actId="1076"/>
          <ac:spMkLst>
            <pc:docMk/>
            <pc:sldMk cId="1457362794" sldId="303"/>
            <ac:spMk id="31" creationId="{73E74843-9E17-AEE7-AC15-84C23947A862}"/>
          </ac:spMkLst>
        </pc:spChg>
        <pc:spChg chg="add mod">
          <ac:chgData name="Dominik Dold" userId="f2e3d405450aa2f4" providerId="LiveId" clId="{5805CB45-291F-49AE-A1B6-715AA1DB6F91}" dt="2026-01-07T11:21:23.057" v="21507" actId="1076"/>
          <ac:spMkLst>
            <pc:docMk/>
            <pc:sldMk cId="1457362794" sldId="303"/>
            <ac:spMk id="32" creationId="{DFA59BA3-3388-453A-57E5-79E1C8006111}"/>
          </ac:spMkLst>
        </pc:spChg>
        <pc:spChg chg="add mod">
          <ac:chgData name="Dominik Dold" userId="f2e3d405450aa2f4" providerId="LiveId" clId="{5805CB45-291F-49AE-A1B6-715AA1DB6F91}" dt="2026-01-07T14:11:29.542" v="25091" actId="113"/>
          <ac:spMkLst>
            <pc:docMk/>
            <pc:sldMk cId="1457362794" sldId="303"/>
            <ac:spMk id="33" creationId="{F19AB30F-4B88-6D35-CA75-79A747D459FF}"/>
          </ac:spMkLst>
        </pc:spChg>
        <pc:spChg chg="add mod ord">
          <ac:chgData name="Dominik Dold" userId="f2e3d405450aa2f4" providerId="LiveId" clId="{5805CB45-291F-49AE-A1B6-715AA1DB6F91}" dt="2026-01-07T12:16:08.671" v="23094" actId="167"/>
          <ac:spMkLst>
            <pc:docMk/>
            <pc:sldMk cId="1457362794" sldId="303"/>
            <ac:spMk id="34" creationId="{21189856-2E32-50C5-DB00-AB79FA515E57}"/>
          </ac:spMkLst>
        </pc:spChg>
        <pc:cxnChg chg="add mod">
          <ac:chgData name="Dominik Dold" userId="f2e3d405450aa2f4" providerId="LiveId" clId="{5805CB45-291F-49AE-A1B6-715AA1DB6F91}" dt="2026-01-07T11:20:27.377" v="21451" actId="692"/>
          <ac:cxnSpMkLst>
            <pc:docMk/>
            <pc:sldMk cId="1457362794" sldId="303"/>
            <ac:cxnSpMk id="15" creationId="{38E3FB77-C11B-3AB6-B129-9E8A65059C7E}"/>
          </ac:cxnSpMkLst>
        </pc:cxnChg>
        <pc:cxnChg chg="add mod">
          <ac:chgData name="Dominik Dold" userId="f2e3d405450aa2f4" providerId="LiveId" clId="{5805CB45-291F-49AE-A1B6-715AA1DB6F91}" dt="2026-01-07T11:19:58.657" v="21434" actId="1076"/>
          <ac:cxnSpMkLst>
            <pc:docMk/>
            <pc:sldMk cId="1457362794" sldId="303"/>
            <ac:cxnSpMk id="16" creationId="{19ACA6AE-949A-D70A-2237-38F63E0045D8}"/>
          </ac:cxnSpMkLst>
        </pc:cxnChg>
        <pc:cxnChg chg="add mod">
          <ac:chgData name="Dominik Dold" userId="f2e3d405450aa2f4" providerId="LiveId" clId="{5805CB45-291F-49AE-A1B6-715AA1DB6F91}" dt="2026-01-07T11:20:23.404" v="21450" actId="1076"/>
          <ac:cxnSpMkLst>
            <pc:docMk/>
            <pc:sldMk cId="1457362794" sldId="303"/>
            <ac:cxnSpMk id="19" creationId="{2D4596DD-72D6-2549-0884-2A2B1399997F}"/>
          </ac:cxnSpMkLst>
        </pc:cxnChg>
        <pc:cxnChg chg="add mod">
          <ac:chgData name="Dominik Dold" userId="f2e3d405450aa2f4" providerId="LiveId" clId="{5805CB45-291F-49AE-A1B6-715AA1DB6F91}" dt="2026-01-07T11:20:33.012" v="21453" actId="692"/>
          <ac:cxnSpMkLst>
            <pc:docMk/>
            <pc:sldMk cId="1457362794" sldId="303"/>
            <ac:cxnSpMk id="21" creationId="{13768E9C-91FE-C261-3EDB-37FC89D98027}"/>
          </ac:cxnSpMkLst>
        </pc:cxnChg>
        <pc:cxnChg chg="add mod">
          <ac:chgData name="Dominik Dold" userId="f2e3d405450aa2f4" providerId="LiveId" clId="{5805CB45-291F-49AE-A1B6-715AA1DB6F91}" dt="2026-01-07T11:20:36.018" v="21454" actId="692"/>
          <ac:cxnSpMkLst>
            <pc:docMk/>
            <pc:sldMk cId="1457362794" sldId="303"/>
            <ac:cxnSpMk id="24" creationId="{83087693-8BE4-778A-2587-DD8EC3FC43E2}"/>
          </ac:cxnSpMkLst>
        </pc:cxnChg>
        <pc:cxnChg chg="add mod">
          <ac:chgData name="Dominik Dold" userId="f2e3d405450aa2f4" providerId="LiveId" clId="{5805CB45-291F-49AE-A1B6-715AA1DB6F91}" dt="2026-01-07T11:20:39.370" v="21455" actId="692"/>
          <ac:cxnSpMkLst>
            <pc:docMk/>
            <pc:sldMk cId="1457362794" sldId="303"/>
            <ac:cxnSpMk id="26" creationId="{0F8B0898-D623-AFA0-FFED-C77DB001E70E}"/>
          </ac:cxnSpMkLst>
        </pc:cxnChg>
        <pc:cxnChg chg="add mod">
          <ac:chgData name="Dominik Dold" userId="f2e3d405450aa2f4" providerId="LiveId" clId="{5805CB45-291F-49AE-A1B6-715AA1DB6F91}" dt="2026-01-07T11:20:44.234" v="21456" actId="692"/>
          <ac:cxnSpMkLst>
            <pc:docMk/>
            <pc:sldMk cId="1457362794" sldId="303"/>
            <ac:cxnSpMk id="28" creationId="{77A74A85-D83A-D78D-3762-C09DBE89A9E4}"/>
          </ac:cxnSpMkLst>
        </pc:cxnChg>
      </pc:sldChg>
      <pc:sldChg chg="addSp modSp add mod modAnim">
        <pc:chgData name="Dominik Dold" userId="f2e3d405450aa2f4" providerId="LiveId" clId="{5805CB45-291F-49AE-A1B6-715AA1DB6F91}" dt="2026-01-13T13:13:43.998" v="36881" actId="1076"/>
        <pc:sldMkLst>
          <pc:docMk/>
          <pc:sldMk cId="1536559007" sldId="304"/>
        </pc:sldMkLst>
        <pc:spChg chg="mod">
          <ac:chgData name="Dominik Dold" userId="f2e3d405450aa2f4" providerId="LiveId" clId="{5805CB45-291F-49AE-A1B6-715AA1DB6F91}" dt="2026-01-07T12:59:26.677" v="23822" actId="20577"/>
          <ac:spMkLst>
            <pc:docMk/>
            <pc:sldMk cId="1536559007" sldId="304"/>
            <ac:spMk id="2" creationId="{1CCEAC69-BAEB-52DF-6FBC-AE541F61BD69}"/>
          </ac:spMkLst>
        </pc:spChg>
        <pc:spChg chg="add mod">
          <ac:chgData name="Dominik Dold" userId="f2e3d405450aa2f4" providerId="LiveId" clId="{5805CB45-291F-49AE-A1B6-715AA1DB6F91}" dt="2026-01-07T13:10:34.850" v="24590" actId="14100"/>
          <ac:spMkLst>
            <pc:docMk/>
            <pc:sldMk cId="1536559007" sldId="304"/>
            <ac:spMk id="4" creationId="{1D5B80B6-2436-56D2-CE04-671D5DB8538E}"/>
          </ac:spMkLst>
        </pc:spChg>
        <pc:spChg chg="add mod">
          <ac:chgData name="Dominik Dold" userId="f2e3d405450aa2f4" providerId="LiveId" clId="{5805CB45-291F-49AE-A1B6-715AA1DB6F91}" dt="2026-01-07T13:03:30.361" v="23964" actId="20577"/>
          <ac:spMkLst>
            <pc:docMk/>
            <pc:sldMk cId="1536559007" sldId="304"/>
            <ac:spMk id="5" creationId="{2D67933B-940A-C893-A41A-EBE3A4159C5E}"/>
          </ac:spMkLst>
        </pc:spChg>
        <pc:spChg chg="add mod">
          <ac:chgData name="Dominik Dold" userId="f2e3d405450aa2f4" providerId="LiveId" clId="{5805CB45-291F-49AE-A1B6-715AA1DB6F91}" dt="2026-01-07T13:09:40.143" v="24507" actId="1076"/>
          <ac:spMkLst>
            <pc:docMk/>
            <pc:sldMk cId="1536559007" sldId="304"/>
            <ac:spMk id="6" creationId="{438C515B-9A5D-A832-B8D5-F165AAEE4154}"/>
          </ac:spMkLst>
        </pc:spChg>
        <pc:spChg chg="add mod">
          <ac:chgData name="Dominik Dold" userId="f2e3d405450aa2f4" providerId="LiveId" clId="{5805CB45-291F-49AE-A1B6-715AA1DB6F91}" dt="2026-01-07T13:09:13.041" v="24471"/>
          <ac:spMkLst>
            <pc:docMk/>
            <pc:sldMk cId="1536559007" sldId="304"/>
            <ac:spMk id="7" creationId="{27CC16EC-F652-1EED-954D-18B5AD967FC2}"/>
          </ac:spMkLst>
        </pc:spChg>
        <pc:spChg chg="add mod">
          <ac:chgData name="Dominik Dold" userId="f2e3d405450aa2f4" providerId="LiveId" clId="{5805CB45-291F-49AE-A1B6-715AA1DB6F91}" dt="2026-01-07T13:10:22.319" v="24589" actId="1076"/>
          <ac:spMkLst>
            <pc:docMk/>
            <pc:sldMk cId="1536559007" sldId="304"/>
            <ac:spMk id="9" creationId="{8F9198FD-3FF9-F498-F084-D31CF510DDB0}"/>
          </ac:spMkLst>
        </pc:spChg>
        <pc:spChg chg="add mod">
          <ac:chgData name="Dominik Dold" userId="f2e3d405450aa2f4" providerId="LiveId" clId="{5805CB45-291F-49AE-A1B6-715AA1DB6F91}" dt="2026-01-07T18:03:27.697" v="26841" actId="14100"/>
          <ac:spMkLst>
            <pc:docMk/>
            <pc:sldMk cId="1536559007" sldId="304"/>
            <ac:spMk id="10" creationId="{147010AF-3544-4CD5-CE43-A7DA2C845813}"/>
          </ac:spMkLst>
        </pc:spChg>
        <pc:spChg chg="add mod">
          <ac:chgData name="Dominik Dold" userId="f2e3d405450aa2f4" providerId="LiveId" clId="{5805CB45-291F-49AE-A1B6-715AA1DB6F91}" dt="2026-01-07T13:10:39.137" v="24591" actId="1076"/>
          <ac:spMkLst>
            <pc:docMk/>
            <pc:sldMk cId="1536559007" sldId="304"/>
            <ac:spMk id="11" creationId="{BB5340EC-BDB2-F962-839B-97D943305B1A}"/>
          </ac:spMkLst>
        </pc:spChg>
        <pc:spChg chg="add mod">
          <ac:chgData name="Dominik Dold" userId="f2e3d405450aa2f4" providerId="LiveId" clId="{5805CB45-291F-49AE-A1B6-715AA1DB6F91}" dt="2026-01-07T13:15:38.553" v="24828" actId="1076"/>
          <ac:spMkLst>
            <pc:docMk/>
            <pc:sldMk cId="1536559007" sldId="304"/>
            <ac:spMk id="12" creationId="{B70D4166-FCF6-D71A-5D42-2200C7F13D9E}"/>
          </ac:spMkLst>
        </pc:spChg>
        <pc:spChg chg="add mod">
          <ac:chgData name="Dominik Dold" userId="f2e3d405450aa2f4" providerId="LiveId" clId="{5805CB45-291F-49AE-A1B6-715AA1DB6F91}" dt="2026-01-07T13:15:38.553" v="24828" actId="1076"/>
          <ac:spMkLst>
            <pc:docMk/>
            <pc:sldMk cId="1536559007" sldId="304"/>
            <ac:spMk id="13" creationId="{48811EFF-CA14-2CE5-E484-D752A8A6A912}"/>
          </ac:spMkLst>
        </pc:spChg>
        <pc:spChg chg="add mod">
          <ac:chgData name="Dominik Dold" userId="f2e3d405450aa2f4" providerId="LiveId" clId="{5805CB45-291F-49AE-A1B6-715AA1DB6F91}" dt="2026-01-07T13:15:27.368" v="24826" actId="1076"/>
          <ac:spMkLst>
            <pc:docMk/>
            <pc:sldMk cId="1536559007" sldId="304"/>
            <ac:spMk id="14" creationId="{63A7590C-DE0B-25F0-1185-9BC033DCE8BE}"/>
          </ac:spMkLst>
        </pc:spChg>
        <pc:spChg chg="add mod">
          <ac:chgData name="Dominik Dold" userId="f2e3d405450aa2f4" providerId="LiveId" clId="{5805CB45-291F-49AE-A1B6-715AA1DB6F91}" dt="2026-01-07T13:17:24.806" v="24847" actId="20577"/>
          <ac:spMkLst>
            <pc:docMk/>
            <pc:sldMk cId="1536559007" sldId="304"/>
            <ac:spMk id="15" creationId="{12618316-ED2F-8239-CBF9-093BD5910003}"/>
          </ac:spMkLst>
        </pc:spChg>
        <pc:spChg chg="add mod">
          <ac:chgData name="Dominik Dold" userId="f2e3d405450aa2f4" providerId="LiveId" clId="{5805CB45-291F-49AE-A1B6-715AA1DB6F91}" dt="2026-01-13T13:13:43.998" v="36881" actId="1076"/>
          <ac:spMkLst>
            <pc:docMk/>
            <pc:sldMk cId="1536559007" sldId="304"/>
            <ac:spMk id="16" creationId="{7AA54C26-EBF8-A741-7369-CC8D36580AEA}"/>
          </ac:spMkLst>
        </pc:spChg>
      </pc:sldChg>
      <pc:sldChg chg="addSp delSp modSp add mod">
        <pc:chgData name="Dominik Dold" userId="f2e3d405450aa2f4" providerId="LiveId" clId="{5805CB45-291F-49AE-A1B6-715AA1DB6F91}" dt="2026-01-07T18:16:11.597" v="27471"/>
        <pc:sldMkLst>
          <pc:docMk/>
          <pc:sldMk cId="1218179305" sldId="305"/>
        </pc:sldMkLst>
        <pc:spChg chg="mod">
          <ac:chgData name="Dominik Dold" userId="f2e3d405450aa2f4" providerId="LiveId" clId="{5805CB45-291F-49AE-A1B6-715AA1DB6F91}" dt="2026-01-07T16:57:01.948" v="25230" actId="20577"/>
          <ac:spMkLst>
            <pc:docMk/>
            <pc:sldMk cId="1218179305" sldId="305"/>
            <ac:spMk id="2" creationId="{A45A3088-F448-CD06-78CF-45090493203D}"/>
          </ac:spMkLst>
        </pc:spChg>
        <pc:spChg chg="add mod">
          <ac:chgData name="Dominik Dold" userId="f2e3d405450aa2f4" providerId="LiveId" clId="{5805CB45-291F-49AE-A1B6-715AA1DB6F91}" dt="2026-01-07T16:57:29.558" v="25311" actId="1076"/>
          <ac:spMkLst>
            <pc:docMk/>
            <pc:sldMk cId="1218179305" sldId="305"/>
            <ac:spMk id="4" creationId="{E2F3C4AE-CF6A-06C9-585C-FB1130B792CF}"/>
          </ac:spMkLst>
        </pc:spChg>
        <pc:spChg chg="add mod">
          <ac:chgData name="Dominik Dold" userId="f2e3d405450aa2f4" providerId="LiveId" clId="{5805CB45-291F-49AE-A1B6-715AA1DB6F91}" dt="2026-01-07T17:19:07.964" v="25688"/>
          <ac:spMkLst>
            <pc:docMk/>
            <pc:sldMk cId="1218179305" sldId="305"/>
            <ac:spMk id="5" creationId="{9C7883FC-9B34-E58F-AAFD-B6E9ED679781}"/>
          </ac:spMkLst>
        </pc:spChg>
        <pc:spChg chg="add mod">
          <ac:chgData name="Dominik Dold" userId="f2e3d405450aa2f4" providerId="LiveId" clId="{5805CB45-291F-49AE-A1B6-715AA1DB6F91}" dt="2026-01-07T18:16:11.597" v="27471"/>
          <ac:spMkLst>
            <pc:docMk/>
            <pc:sldMk cId="1218179305" sldId="305"/>
            <ac:spMk id="6" creationId="{6527210B-6CE7-D6BC-64FC-DB7DD870E78B}"/>
          </ac:spMkLst>
        </pc:spChg>
        <pc:spChg chg="add mod">
          <ac:chgData name="Dominik Dold" userId="f2e3d405450aa2f4" providerId="LiveId" clId="{5805CB45-291F-49AE-A1B6-715AA1DB6F91}" dt="2026-01-07T18:16:11.597" v="27471"/>
          <ac:spMkLst>
            <pc:docMk/>
            <pc:sldMk cId="1218179305" sldId="305"/>
            <ac:spMk id="7" creationId="{9D0EE003-7B46-19D0-34D8-1766612388F3}"/>
          </ac:spMkLst>
        </pc:spChg>
        <pc:spChg chg="add mod">
          <ac:chgData name="Dominik Dold" userId="f2e3d405450aa2f4" providerId="LiveId" clId="{5805CB45-291F-49AE-A1B6-715AA1DB6F91}" dt="2026-01-07T18:16:11.597" v="27471"/>
          <ac:spMkLst>
            <pc:docMk/>
            <pc:sldMk cId="1218179305" sldId="305"/>
            <ac:spMk id="8" creationId="{BB5577B3-AA2F-020C-F14E-364878F87675}"/>
          </ac:spMkLst>
        </pc:spChg>
        <pc:spChg chg="add mod">
          <ac:chgData name="Dominik Dold" userId="f2e3d405450aa2f4" providerId="LiveId" clId="{5805CB45-291F-49AE-A1B6-715AA1DB6F91}" dt="2026-01-07T18:16:11.597" v="27471"/>
          <ac:spMkLst>
            <pc:docMk/>
            <pc:sldMk cId="1218179305" sldId="305"/>
            <ac:spMk id="9" creationId="{AFE43460-CA40-0A27-83ED-6938F25E23CB}"/>
          </ac:spMkLst>
        </pc:spChg>
        <pc:spChg chg="add mod">
          <ac:chgData name="Dominik Dold" userId="f2e3d405450aa2f4" providerId="LiveId" clId="{5805CB45-291F-49AE-A1B6-715AA1DB6F91}" dt="2026-01-07T18:16:11.597" v="27471"/>
          <ac:spMkLst>
            <pc:docMk/>
            <pc:sldMk cId="1218179305" sldId="305"/>
            <ac:spMk id="13" creationId="{9222F859-EC9A-6A17-32DB-E97F0823FE17}"/>
          </ac:spMkLst>
        </pc:spChg>
        <pc:spChg chg="add mod">
          <ac:chgData name="Dominik Dold" userId="f2e3d405450aa2f4" providerId="LiveId" clId="{5805CB45-291F-49AE-A1B6-715AA1DB6F91}" dt="2026-01-07T18:16:11.597" v="27471"/>
          <ac:spMkLst>
            <pc:docMk/>
            <pc:sldMk cId="1218179305" sldId="305"/>
            <ac:spMk id="14" creationId="{B94FE44B-F3CE-C4D5-B3FA-43F1FEDD4E56}"/>
          </ac:spMkLst>
        </pc:spChg>
        <pc:spChg chg="add mod">
          <ac:chgData name="Dominik Dold" userId="f2e3d405450aa2f4" providerId="LiveId" clId="{5805CB45-291F-49AE-A1B6-715AA1DB6F91}" dt="2026-01-07T18:16:11.597" v="27471"/>
          <ac:spMkLst>
            <pc:docMk/>
            <pc:sldMk cId="1218179305" sldId="305"/>
            <ac:spMk id="15" creationId="{3C79EEEC-9B32-D6AA-214F-0AD30C71BE4A}"/>
          </ac:spMkLst>
        </pc:spChg>
        <pc:spChg chg="add mod">
          <ac:chgData name="Dominik Dold" userId="f2e3d405450aa2f4" providerId="LiveId" clId="{5805CB45-291F-49AE-A1B6-715AA1DB6F91}" dt="2026-01-07T18:16:11.597" v="27471"/>
          <ac:spMkLst>
            <pc:docMk/>
            <pc:sldMk cId="1218179305" sldId="305"/>
            <ac:spMk id="16" creationId="{E41D5A5C-0824-9F13-3B45-EB0C0E5B556C}"/>
          </ac:spMkLst>
        </pc:spChg>
        <pc:spChg chg="add mod">
          <ac:chgData name="Dominik Dold" userId="f2e3d405450aa2f4" providerId="LiveId" clId="{5805CB45-291F-49AE-A1B6-715AA1DB6F91}" dt="2026-01-07T18:16:11.597" v="27471"/>
          <ac:spMkLst>
            <pc:docMk/>
            <pc:sldMk cId="1218179305" sldId="305"/>
            <ac:spMk id="17" creationId="{5882847C-FA68-34C0-A36A-F5492DF01D91}"/>
          </ac:spMkLst>
        </pc:spChg>
        <pc:spChg chg="add mod">
          <ac:chgData name="Dominik Dold" userId="f2e3d405450aa2f4" providerId="LiveId" clId="{5805CB45-291F-49AE-A1B6-715AA1DB6F91}" dt="2026-01-07T18:16:11.597" v="27471"/>
          <ac:spMkLst>
            <pc:docMk/>
            <pc:sldMk cId="1218179305" sldId="305"/>
            <ac:spMk id="18" creationId="{10EA4285-D70B-6DED-F42A-00C05944DFB3}"/>
          </ac:spMkLst>
        </pc:spChg>
      </pc:sldChg>
      <pc:sldChg chg="addSp delSp modSp add mod modAnim">
        <pc:chgData name="Dominik Dold" userId="f2e3d405450aa2f4" providerId="LiveId" clId="{5805CB45-291F-49AE-A1B6-715AA1DB6F91}" dt="2026-01-13T13:03:22.910" v="36868"/>
        <pc:sldMkLst>
          <pc:docMk/>
          <pc:sldMk cId="1333011623" sldId="306"/>
        </pc:sldMkLst>
        <pc:spChg chg="mod">
          <ac:chgData name="Dominik Dold" userId="f2e3d405450aa2f4" providerId="LiveId" clId="{5805CB45-291F-49AE-A1B6-715AA1DB6F91}" dt="2026-01-08T10:49:36.709" v="30882" actId="20577"/>
          <ac:spMkLst>
            <pc:docMk/>
            <pc:sldMk cId="1333011623" sldId="306"/>
            <ac:spMk id="2" creationId="{C776AE83-D9EC-F840-B776-BC33589C99A9}"/>
          </ac:spMkLst>
        </pc:spChg>
        <pc:spChg chg="add mod">
          <ac:chgData name="Dominik Dold" userId="f2e3d405450aa2f4" providerId="LiveId" clId="{5805CB45-291F-49AE-A1B6-715AA1DB6F91}" dt="2026-01-13T12:51:50.023" v="36772" actId="1076"/>
          <ac:spMkLst>
            <pc:docMk/>
            <pc:sldMk cId="1333011623" sldId="306"/>
            <ac:spMk id="4" creationId="{11BA7662-18FA-6964-DBD8-69A23F2DA873}"/>
          </ac:spMkLst>
        </pc:spChg>
        <pc:spChg chg="add mod">
          <ac:chgData name="Dominik Dold" userId="f2e3d405450aa2f4" providerId="LiveId" clId="{5805CB45-291F-49AE-A1B6-715AA1DB6F91}" dt="2026-01-09T10:37:49.001" v="31687" actId="1076"/>
          <ac:spMkLst>
            <pc:docMk/>
            <pc:sldMk cId="1333011623" sldId="306"/>
            <ac:spMk id="6" creationId="{F2302D94-9F41-243A-C560-72327CA9CE91}"/>
          </ac:spMkLst>
        </pc:spChg>
        <pc:spChg chg="add mod">
          <ac:chgData name="Dominik Dold" userId="f2e3d405450aa2f4" providerId="LiveId" clId="{5805CB45-291F-49AE-A1B6-715AA1DB6F91}" dt="2026-01-09T10:35:37.030" v="31379" actId="1076"/>
          <ac:spMkLst>
            <pc:docMk/>
            <pc:sldMk cId="1333011623" sldId="306"/>
            <ac:spMk id="7" creationId="{E9FCA443-A246-091F-BBD3-6EC682EE82CB}"/>
          </ac:spMkLst>
        </pc:spChg>
        <pc:spChg chg="add mod">
          <ac:chgData name="Dominik Dold" userId="f2e3d405450aa2f4" providerId="LiveId" clId="{5805CB45-291F-49AE-A1B6-715AA1DB6F91}" dt="2026-01-09T10:37:49.001" v="31687" actId="1076"/>
          <ac:spMkLst>
            <pc:docMk/>
            <pc:sldMk cId="1333011623" sldId="306"/>
            <ac:spMk id="8" creationId="{7DDB5D19-BE5F-0220-B48C-E44867A912D8}"/>
          </ac:spMkLst>
        </pc:spChg>
        <pc:spChg chg="add mod">
          <ac:chgData name="Dominik Dold" userId="f2e3d405450aa2f4" providerId="LiveId" clId="{5805CB45-291F-49AE-A1B6-715AA1DB6F91}" dt="2026-01-09T10:37:49.001" v="31687" actId="1076"/>
          <ac:spMkLst>
            <pc:docMk/>
            <pc:sldMk cId="1333011623" sldId="306"/>
            <ac:spMk id="9" creationId="{073EB0FF-1DC5-170E-6417-AE9ECD36786D}"/>
          </ac:spMkLst>
        </pc:spChg>
        <pc:spChg chg="add mod">
          <ac:chgData name="Dominik Dold" userId="f2e3d405450aa2f4" providerId="LiveId" clId="{5805CB45-291F-49AE-A1B6-715AA1DB6F91}" dt="2026-01-09T10:32:35.539" v="31294" actId="1076"/>
          <ac:spMkLst>
            <pc:docMk/>
            <pc:sldMk cId="1333011623" sldId="306"/>
            <ac:spMk id="10" creationId="{ABFC57AE-C6C1-1BAB-4E9E-FFC166B4BDE5}"/>
          </ac:spMkLst>
        </pc:spChg>
        <pc:spChg chg="add mod">
          <ac:chgData name="Dominik Dold" userId="f2e3d405450aa2f4" providerId="LiveId" clId="{5805CB45-291F-49AE-A1B6-715AA1DB6F91}" dt="2026-01-09T10:35:37.030" v="31379" actId="1076"/>
          <ac:spMkLst>
            <pc:docMk/>
            <pc:sldMk cId="1333011623" sldId="306"/>
            <ac:spMk id="11" creationId="{08A18C65-C0DD-72B7-0FA9-EC2BC2CB9B9E}"/>
          </ac:spMkLst>
        </pc:spChg>
        <pc:spChg chg="add mod">
          <ac:chgData name="Dominik Dold" userId="f2e3d405450aa2f4" providerId="LiveId" clId="{5805CB45-291F-49AE-A1B6-715AA1DB6F91}" dt="2026-01-09T10:37:49.001" v="31687" actId="1076"/>
          <ac:spMkLst>
            <pc:docMk/>
            <pc:sldMk cId="1333011623" sldId="306"/>
            <ac:spMk id="12" creationId="{556E9641-D81B-3F08-0494-62A562E08C73}"/>
          </ac:spMkLst>
        </pc:spChg>
        <pc:spChg chg="add mod">
          <ac:chgData name="Dominik Dold" userId="f2e3d405450aa2f4" providerId="LiveId" clId="{5805CB45-291F-49AE-A1B6-715AA1DB6F91}" dt="2026-01-09T10:35:37.030" v="31379" actId="1076"/>
          <ac:spMkLst>
            <pc:docMk/>
            <pc:sldMk cId="1333011623" sldId="306"/>
            <ac:spMk id="13" creationId="{09C7B20A-F418-3317-C099-2A4CC02CF69C}"/>
          </ac:spMkLst>
        </pc:spChg>
        <pc:spChg chg="add mod">
          <ac:chgData name="Dominik Dold" userId="f2e3d405450aa2f4" providerId="LiveId" clId="{5805CB45-291F-49AE-A1B6-715AA1DB6F91}" dt="2026-01-09T10:37:49.001" v="31687" actId="1076"/>
          <ac:spMkLst>
            <pc:docMk/>
            <pc:sldMk cId="1333011623" sldId="306"/>
            <ac:spMk id="14" creationId="{CC185ACA-08CC-3124-4FEF-E9D3BF45BCA9}"/>
          </ac:spMkLst>
        </pc:spChg>
        <pc:spChg chg="add mod">
          <ac:chgData name="Dominik Dold" userId="f2e3d405450aa2f4" providerId="LiveId" clId="{5805CB45-291F-49AE-A1B6-715AA1DB6F91}" dt="2026-01-09T10:37:49.001" v="31687" actId="1076"/>
          <ac:spMkLst>
            <pc:docMk/>
            <pc:sldMk cId="1333011623" sldId="306"/>
            <ac:spMk id="33" creationId="{E325FF62-3069-BDA1-F2AC-EB01C55A13AF}"/>
          </ac:spMkLst>
        </pc:spChg>
        <pc:spChg chg="add mod">
          <ac:chgData name="Dominik Dold" userId="f2e3d405450aa2f4" providerId="LiveId" clId="{5805CB45-291F-49AE-A1B6-715AA1DB6F91}" dt="2026-01-09T10:37:49.001" v="31687" actId="1076"/>
          <ac:spMkLst>
            <pc:docMk/>
            <pc:sldMk cId="1333011623" sldId="306"/>
            <ac:spMk id="34" creationId="{13F8EC4F-3C7F-3A2D-191C-CD75F6BDE8B4}"/>
          </ac:spMkLst>
        </pc:spChg>
        <pc:spChg chg="add mod">
          <ac:chgData name="Dominik Dold" userId="f2e3d405450aa2f4" providerId="LiveId" clId="{5805CB45-291F-49AE-A1B6-715AA1DB6F91}" dt="2026-01-09T10:37:49.001" v="31687" actId="1076"/>
          <ac:spMkLst>
            <pc:docMk/>
            <pc:sldMk cId="1333011623" sldId="306"/>
            <ac:spMk id="35" creationId="{0744E911-2F4D-6E79-B999-0CE0CC5A0EF2}"/>
          </ac:spMkLst>
        </pc:spChg>
        <pc:spChg chg="add mod">
          <ac:chgData name="Dominik Dold" userId="f2e3d405450aa2f4" providerId="LiveId" clId="{5805CB45-291F-49AE-A1B6-715AA1DB6F91}" dt="2026-01-09T10:35:37.030" v="31379" actId="1076"/>
          <ac:spMkLst>
            <pc:docMk/>
            <pc:sldMk cId="1333011623" sldId="306"/>
            <ac:spMk id="36" creationId="{7827017E-6BEF-8848-D5EB-81E66764530E}"/>
          </ac:spMkLst>
        </pc:spChg>
        <pc:spChg chg="add mod">
          <ac:chgData name="Dominik Dold" userId="f2e3d405450aa2f4" providerId="LiveId" clId="{5805CB45-291F-49AE-A1B6-715AA1DB6F91}" dt="2026-01-09T10:37:49.001" v="31687" actId="1076"/>
          <ac:spMkLst>
            <pc:docMk/>
            <pc:sldMk cId="1333011623" sldId="306"/>
            <ac:spMk id="37" creationId="{2B7F9F4A-0BFB-66D1-B2F8-A7D7E7778480}"/>
          </ac:spMkLst>
        </pc:spChg>
        <pc:spChg chg="add mod">
          <ac:chgData name="Dominik Dold" userId="f2e3d405450aa2f4" providerId="LiveId" clId="{5805CB45-291F-49AE-A1B6-715AA1DB6F91}" dt="2026-01-13T12:52:06.886" v="36776" actId="1076"/>
          <ac:spMkLst>
            <pc:docMk/>
            <pc:sldMk cId="1333011623" sldId="306"/>
            <ac:spMk id="38" creationId="{9C99E3EA-79AE-C490-BCBE-991F12EFE4CA}"/>
          </ac:spMkLst>
        </pc:spChg>
        <pc:spChg chg="add mod">
          <ac:chgData name="Dominik Dold" userId="f2e3d405450aa2f4" providerId="LiveId" clId="{5805CB45-291F-49AE-A1B6-715AA1DB6F91}" dt="2026-01-13T12:52:06.886" v="36776" actId="1076"/>
          <ac:spMkLst>
            <pc:docMk/>
            <pc:sldMk cId="1333011623" sldId="306"/>
            <ac:spMk id="41" creationId="{980DA671-757E-6D38-0439-228EA0C2FC96}"/>
          </ac:spMkLst>
        </pc:spChg>
        <pc:spChg chg="add mod">
          <ac:chgData name="Dominik Dold" userId="f2e3d405450aa2f4" providerId="LiveId" clId="{5805CB45-291F-49AE-A1B6-715AA1DB6F91}" dt="2026-01-13T12:51:59.327" v="36775" actId="1076"/>
          <ac:spMkLst>
            <pc:docMk/>
            <pc:sldMk cId="1333011623" sldId="306"/>
            <ac:spMk id="42" creationId="{9E004EF0-0500-1ED0-D0BB-7FC6A3DA1B94}"/>
          </ac:spMkLst>
        </pc:spChg>
        <pc:cxnChg chg="add mod">
          <ac:chgData name="Dominik Dold" userId="f2e3d405450aa2f4" providerId="LiveId" clId="{5805CB45-291F-49AE-A1B6-715AA1DB6F91}" dt="2026-01-09T10:32:35.539" v="31294" actId="1076"/>
          <ac:cxnSpMkLst>
            <pc:docMk/>
            <pc:sldMk cId="1333011623" sldId="306"/>
            <ac:cxnSpMk id="19" creationId="{BBF63B54-1E1B-58F7-F3FB-FD953B1F02ED}"/>
          </ac:cxnSpMkLst>
        </pc:cxnChg>
        <pc:cxnChg chg="add mod">
          <ac:chgData name="Dominik Dold" userId="f2e3d405450aa2f4" providerId="LiveId" clId="{5805CB45-291F-49AE-A1B6-715AA1DB6F91}" dt="2026-01-13T12:52:06.886" v="36776" actId="1076"/>
          <ac:cxnSpMkLst>
            <pc:docMk/>
            <pc:sldMk cId="1333011623" sldId="306"/>
            <ac:cxnSpMk id="40" creationId="{D2F4E957-F7C9-7032-19DF-1364978DDE72}"/>
          </ac:cxnSpMkLst>
        </pc:cxnChg>
      </pc:sldChg>
      <pc:sldChg chg="addSp delSp modSp add mod modAnim">
        <pc:chgData name="Dominik Dold" userId="f2e3d405450aa2f4" providerId="LiveId" clId="{5805CB45-291F-49AE-A1B6-715AA1DB6F91}" dt="2026-01-13T13:03:04.002" v="36867"/>
        <pc:sldMkLst>
          <pc:docMk/>
          <pc:sldMk cId="1463625975" sldId="307"/>
        </pc:sldMkLst>
        <pc:spChg chg="mod">
          <ac:chgData name="Dominik Dold" userId="f2e3d405450aa2f4" providerId="LiveId" clId="{5805CB45-291F-49AE-A1B6-715AA1DB6F91}" dt="2026-01-09T10:38:25.809" v="31741" actId="20577"/>
          <ac:spMkLst>
            <pc:docMk/>
            <pc:sldMk cId="1463625975" sldId="307"/>
            <ac:spMk id="2" creationId="{F5F39B2B-9BED-26DD-11FA-07EF1B77A84A}"/>
          </ac:spMkLst>
        </pc:spChg>
        <pc:spChg chg="add mod">
          <ac:chgData name="Dominik Dold" userId="f2e3d405450aa2f4" providerId="LiveId" clId="{5805CB45-291F-49AE-A1B6-715AA1DB6F91}" dt="2026-01-13T12:53:00.711" v="36787" actId="1076"/>
          <ac:spMkLst>
            <pc:docMk/>
            <pc:sldMk cId="1463625975" sldId="307"/>
            <ac:spMk id="4" creationId="{FA9A4957-00D3-CCAE-7D6F-C7101415DC7D}"/>
          </ac:spMkLst>
        </pc:spChg>
        <pc:spChg chg="add mod">
          <ac:chgData name="Dominik Dold" userId="f2e3d405450aa2f4" providerId="LiveId" clId="{5805CB45-291F-49AE-A1B6-715AA1DB6F91}" dt="2026-01-09T13:06:35.884" v="34572" actId="1076"/>
          <ac:spMkLst>
            <pc:docMk/>
            <pc:sldMk cId="1463625975" sldId="307"/>
            <ac:spMk id="5" creationId="{E5C7F301-2984-49C8-4728-C63F8027605D}"/>
          </ac:spMkLst>
        </pc:spChg>
        <pc:spChg chg="add mod ord">
          <ac:chgData name="Dominik Dold" userId="f2e3d405450aa2f4" providerId="LiveId" clId="{5805CB45-291F-49AE-A1B6-715AA1DB6F91}" dt="2026-01-09T10:55:41.093" v="32428" actId="1076"/>
          <ac:spMkLst>
            <pc:docMk/>
            <pc:sldMk cId="1463625975" sldId="307"/>
            <ac:spMk id="6" creationId="{0B0133F9-465F-6CCC-CCAB-7A8F1D68AAD3}"/>
          </ac:spMkLst>
        </pc:spChg>
        <pc:spChg chg="add mod ord">
          <ac:chgData name="Dominik Dold" userId="f2e3d405450aa2f4" providerId="LiveId" clId="{5805CB45-291F-49AE-A1B6-715AA1DB6F91}" dt="2026-01-09T10:55:41.093" v="32428" actId="1076"/>
          <ac:spMkLst>
            <pc:docMk/>
            <pc:sldMk cId="1463625975" sldId="307"/>
            <ac:spMk id="7" creationId="{D1B882A8-DC8F-32D0-9E7B-193EBB1E4A53}"/>
          </ac:spMkLst>
        </pc:spChg>
        <pc:spChg chg="add mod ord">
          <ac:chgData name="Dominik Dold" userId="f2e3d405450aa2f4" providerId="LiveId" clId="{5805CB45-291F-49AE-A1B6-715AA1DB6F91}" dt="2026-01-09T13:06:35.884" v="34572" actId="1076"/>
          <ac:spMkLst>
            <pc:docMk/>
            <pc:sldMk cId="1463625975" sldId="307"/>
            <ac:spMk id="8" creationId="{FE8BF877-F460-B306-CEF3-815BDFA8D78C}"/>
          </ac:spMkLst>
        </pc:spChg>
        <pc:spChg chg="add mod ord">
          <ac:chgData name="Dominik Dold" userId="f2e3d405450aa2f4" providerId="LiveId" clId="{5805CB45-291F-49AE-A1B6-715AA1DB6F91}" dt="2026-01-09T10:55:41.093" v="32428" actId="1076"/>
          <ac:spMkLst>
            <pc:docMk/>
            <pc:sldMk cId="1463625975" sldId="307"/>
            <ac:spMk id="9" creationId="{B52CBC0C-11F6-752F-00A2-03A46F99B910}"/>
          </ac:spMkLst>
        </pc:spChg>
        <pc:spChg chg="add mod">
          <ac:chgData name="Dominik Dold" userId="f2e3d405450aa2f4" providerId="LiveId" clId="{5805CB45-291F-49AE-A1B6-715AA1DB6F91}" dt="2026-01-09T10:55:41.093" v="32428" actId="1076"/>
          <ac:spMkLst>
            <pc:docMk/>
            <pc:sldMk cId="1463625975" sldId="307"/>
            <ac:spMk id="22" creationId="{5C9EA5DC-186E-B529-3D15-33D5E9839FAE}"/>
          </ac:spMkLst>
        </pc:spChg>
        <pc:spChg chg="add mod">
          <ac:chgData name="Dominik Dold" userId="f2e3d405450aa2f4" providerId="LiveId" clId="{5805CB45-291F-49AE-A1B6-715AA1DB6F91}" dt="2026-01-13T12:52:23.273" v="36778" actId="255"/>
          <ac:spMkLst>
            <pc:docMk/>
            <pc:sldMk cId="1463625975" sldId="307"/>
            <ac:spMk id="23" creationId="{98BF756E-D907-ED42-EF9F-E94B74FB47AE}"/>
          </ac:spMkLst>
        </pc:spChg>
        <pc:spChg chg="add mod">
          <ac:chgData name="Dominik Dold" userId="f2e3d405450aa2f4" providerId="LiveId" clId="{5805CB45-291F-49AE-A1B6-715AA1DB6F91}" dt="2026-01-13T12:52:23.273" v="36778" actId="255"/>
          <ac:spMkLst>
            <pc:docMk/>
            <pc:sldMk cId="1463625975" sldId="307"/>
            <ac:spMk id="24" creationId="{A38B9744-CEB6-347E-CC94-C1EA27BFC8BA}"/>
          </ac:spMkLst>
        </pc:spChg>
        <pc:spChg chg="add mod">
          <ac:chgData name="Dominik Dold" userId="f2e3d405450aa2f4" providerId="LiveId" clId="{5805CB45-291F-49AE-A1B6-715AA1DB6F91}" dt="2026-01-13T12:52:23.273" v="36778" actId="255"/>
          <ac:spMkLst>
            <pc:docMk/>
            <pc:sldMk cId="1463625975" sldId="307"/>
            <ac:spMk id="26" creationId="{F46752B6-DD85-642F-070B-9EB9403F2139}"/>
          </ac:spMkLst>
        </pc:spChg>
        <pc:spChg chg="add mod">
          <ac:chgData name="Dominik Dold" userId="f2e3d405450aa2f4" providerId="LiveId" clId="{5805CB45-291F-49AE-A1B6-715AA1DB6F91}" dt="2026-01-13T12:52:23.273" v="36778" actId="255"/>
          <ac:spMkLst>
            <pc:docMk/>
            <pc:sldMk cId="1463625975" sldId="307"/>
            <ac:spMk id="27" creationId="{105BA938-56CB-6FCB-CA30-00E7CEAC18C5}"/>
          </ac:spMkLst>
        </pc:spChg>
        <pc:spChg chg="add mod">
          <ac:chgData name="Dominik Dold" userId="f2e3d405450aa2f4" providerId="LiveId" clId="{5805CB45-291F-49AE-A1B6-715AA1DB6F91}" dt="2026-01-13T12:52:46.855" v="36784" actId="1076"/>
          <ac:spMkLst>
            <pc:docMk/>
            <pc:sldMk cId="1463625975" sldId="307"/>
            <ac:spMk id="36" creationId="{7E8E49B7-E034-FABB-4C28-B26822EA4AC6}"/>
          </ac:spMkLst>
        </pc:spChg>
        <pc:spChg chg="add mod">
          <ac:chgData name="Dominik Dold" userId="f2e3d405450aa2f4" providerId="LiveId" clId="{5805CB45-291F-49AE-A1B6-715AA1DB6F91}" dt="2026-01-09T10:55:47.214" v="32429" actId="1076"/>
          <ac:spMkLst>
            <pc:docMk/>
            <pc:sldMk cId="1463625975" sldId="307"/>
            <ac:spMk id="41" creationId="{35ECCF73-3604-2C5C-B682-B3416AEFDA9E}"/>
          </ac:spMkLst>
        </pc:spChg>
        <pc:spChg chg="add mod">
          <ac:chgData name="Dominik Dold" userId="f2e3d405450aa2f4" providerId="LiveId" clId="{5805CB45-291F-49AE-A1B6-715AA1DB6F91}" dt="2026-01-13T12:52:23.273" v="36778" actId="255"/>
          <ac:spMkLst>
            <pc:docMk/>
            <pc:sldMk cId="1463625975" sldId="307"/>
            <ac:spMk id="45" creationId="{ED1349EC-5842-ABEA-D926-4902EB5B35A3}"/>
          </ac:spMkLst>
        </pc:spChg>
        <pc:spChg chg="add mod">
          <ac:chgData name="Dominik Dold" userId="f2e3d405450aa2f4" providerId="LiveId" clId="{5805CB45-291F-49AE-A1B6-715AA1DB6F91}" dt="2026-01-13T12:52:23.273" v="36778" actId="255"/>
          <ac:spMkLst>
            <pc:docMk/>
            <pc:sldMk cId="1463625975" sldId="307"/>
            <ac:spMk id="49" creationId="{2605C8DD-B3CC-05B0-31DF-55262AB5A153}"/>
          </ac:spMkLst>
        </pc:spChg>
        <pc:spChg chg="add mod">
          <ac:chgData name="Dominik Dold" userId="f2e3d405450aa2f4" providerId="LiveId" clId="{5805CB45-291F-49AE-A1B6-715AA1DB6F91}" dt="2026-01-09T13:06:52.106" v="34575" actId="207"/>
          <ac:spMkLst>
            <pc:docMk/>
            <pc:sldMk cId="1463625975" sldId="307"/>
            <ac:spMk id="50" creationId="{32123E34-8DF1-7504-C066-6BE439B10FA6}"/>
          </ac:spMkLst>
        </pc:spChg>
        <pc:spChg chg="add mod">
          <ac:chgData name="Dominik Dold" userId="f2e3d405450aa2f4" providerId="LiveId" clId="{5805CB45-291F-49AE-A1B6-715AA1DB6F91}" dt="2026-01-09T13:06:44.591" v="34573" actId="207"/>
          <ac:spMkLst>
            <pc:docMk/>
            <pc:sldMk cId="1463625975" sldId="307"/>
            <ac:spMk id="51" creationId="{F4F08B3B-7569-3C70-56B0-8D235DCD3F59}"/>
          </ac:spMkLst>
        </pc:spChg>
        <pc:spChg chg="add mod">
          <ac:chgData name="Dominik Dold" userId="f2e3d405450aa2f4" providerId="LiveId" clId="{5805CB45-291F-49AE-A1B6-715AA1DB6F91}" dt="2026-01-09T10:55:47.214" v="32429" actId="1076"/>
          <ac:spMkLst>
            <pc:docMk/>
            <pc:sldMk cId="1463625975" sldId="307"/>
            <ac:spMk id="52" creationId="{4A6229B1-7465-B481-385D-F6BAB9E5084F}"/>
          </ac:spMkLst>
        </pc:spChg>
        <pc:spChg chg="add mod">
          <ac:chgData name="Dominik Dold" userId="f2e3d405450aa2f4" providerId="LiveId" clId="{5805CB45-291F-49AE-A1B6-715AA1DB6F91}" dt="2026-01-09T13:06:35.884" v="34572" actId="1076"/>
          <ac:spMkLst>
            <pc:docMk/>
            <pc:sldMk cId="1463625975" sldId="307"/>
            <ac:spMk id="54" creationId="{583E2456-267F-86BF-301B-DC1E8551C747}"/>
          </ac:spMkLst>
        </pc:spChg>
        <pc:spChg chg="add mod">
          <ac:chgData name="Dominik Dold" userId="f2e3d405450aa2f4" providerId="LiveId" clId="{5805CB45-291F-49AE-A1B6-715AA1DB6F91}" dt="2026-01-09T13:06:35.884" v="34572" actId="1076"/>
          <ac:spMkLst>
            <pc:docMk/>
            <pc:sldMk cId="1463625975" sldId="307"/>
            <ac:spMk id="56" creationId="{7B2ED803-9D9C-2C91-DE66-21D7807265F9}"/>
          </ac:spMkLst>
        </pc:spChg>
        <pc:spChg chg="add mod">
          <ac:chgData name="Dominik Dold" userId="f2e3d405450aa2f4" providerId="LiveId" clId="{5805CB45-291F-49AE-A1B6-715AA1DB6F91}" dt="2026-01-13T12:52:23.273" v="36778" actId="255"/>
          <ac:spMkLst>
            <pc:docMk/>
            <pc:sldMk cId="1463625975" sldId="307"/>
            <ac:spMk id="57" creationId="{7F14C34C-C23F-5C12-D6A6-B82366164DD1}"/>
          </ac:spMkLst>
        </pc:spChg>
        <pc:spChg chg="add mod">
          <ac:chgData name="Dominik Dold" userId="f2e3d405450aa2f4" providerId="LiveId" clId="{5805CB45-291F-49AE-A1B6-715AA1DB6F91}" dt="2026-01-13T12:52:46.855" v="36784" actId="1076"/>
          <ac:spMkLst>
            <pc:docMk/>
            <pc:sldMk cId="1463625975" sldId="307"/>
            <ac:spMk id="58" creationId="{5A6E7E82-E192-3F34-ED62-88DF2E25E517}"/>
          </ac:spMkLst>
        </pc:spChg>
        <pc:cxnChg chg="add mod">
          <ac:chgData name="Dominik Dold" userId="f2e3d405450aa2f4" providerId="LiveId" clId="{5805CB45-291F-49AE-A1B6-715AA1DB6F91}" dt="2026-01-09T10:41:43.683" v="32073" actId="14861"/>
          <ac:cxnSpMkLst>
            <pc:docMk/>
            <pc:sldMk cId="1463625975" sldId="307"/>
            <ac:cxnSpMk id="11" creationId="{A71BCCBE-C42C-4824-CF9F-637DD829FE0D}"/>
          </ac:cxnSpMkLst>
        </pc:cxnChg>
        <pc:cxnChg chg="add mod">
          <ac:chgData name="Dominik Dold" userId="f2e3d405450aa2f4" providerId="LiveId" clId="{5805CB45-291F-49AE-A1B6-715AA1DB6F91}" dt="2026-01-09T10:41:47.455" v="32076" actId="14100"/>
          <ac:cxnSpMkLst>
            <pc:docMk/>
            <pc:sldMk cId="1463625975" sldId="307"/>
            <ac:cxnSpMk id="12" creationId="{0227851B-8C23-CB2F-0FD9-FBE417700A34}"/>
          </ac:cxnSpMkLst>
        </pc:cxnChg>
        <pc:cxnChg chg="add mod">
          <ac:chgData name="Dominik Dold" userId="f2e3d405450aa2f4" providerId="LiveId" clId="{5805CB45-291F-49AE-A1B6-715AA1DB6F91}" dt="2026-01-09T10:41:51.401" v="32079" actId="14100"/>
          <ac:cxnSpMkLst>
            <pc:docMk/>
            <pc:sldMk cId="1463625975" sldId="307"/>
            <ac:cxnSpMk id="15" creationId="{C9DC6038-CA3F-C7E6-1CEC-490EC990FABC}"/>
          </ac:cxnSpMkLst>
        </pc:cxnChg>
        <pc:cxnChg chg="add mod">
          <ac:chgData name="Dominik Dold" userId="f2e3d405450aa2f4" providerId="LiveId" clId="{5805CB45-291F-49AE-A1B6-715AA1DB6F91}" dt="2026-01-09T10:42:54.326" v="32106" actId="14100"/>
          <ac:cxnSpMkLst>
            <pc:docMk/>
            <pc:sldMk cId="1463625975" sldId="307"/>
            <ac:cxnSpMk id="18" creationId="{98AF7570-50A6-A901-52B2-73E0BAB7B99D}"/>
          </ac:cxnSpMkLst>
        </pc:cxnChg>
        <pc:cxnChg chg="add mod">
          <ac:chgData name="Dominik Dold" userId="f2e3d405450aa2f4" providerId="LiveId" clId="{5805CB45-291F-49AE-A1B6-715AA1DB6F91}" dt="2026-01-09T10:42:33.043" v="32095" actId="1076"/>
          <ac:cxnSpMkLst>
            <pc:docMk/>
            <pc:sldMk cId="1463625975" sldId="307"/>
            <ac:cxnSpMk id="25" creationId="{90BF4C5D-E570-F855-06D6-F4CE8E48E6E8}"/>
          </ac:cxnSpMkLst>
        </pc:cxnChg>
        <pc:cxnChg chg="add mod">
          <ac:chgData name="Dominik Dold" userId="f2e3d405450aa2f4" providerId="LiveId" clId="{5805CB45-291F-49AE-A1B6-715AA1DB6F91}" dt="2026-01-09T10:42:52.436" v="32105" actId="14100"/>
          <ac:cxnSpMkLst>
            <pc:docMk/>
            <pc:sldMk cId="1463625975" sldId="307"/>
            <ac:cxnSpMk id="29" creationId="{32984945-F953-9A7E-29BE-FF002768D9C4}"/>
          </ac:cxnSpMkLst>
        </pc:cxnChg>
        <pc:cxnChg chg="add mod">
          <ac:chgData name="Dominik Dold" userId="f2e3d405450aa2f4" providerId="LiveId" clId="{5805CB45-291F-49AE-A1B6-715AA1DB6F91}" dt="2026-01-09T10:42:58.439" v="32109" actId="14100"/>
          <ac:cxnSpMkLst>
            <pc:docMk/>
            <pc:sldMk cId="1463625975" sldId="307"/>
            <ac:cxnSpMk id="33" creationId="{84BD53DF-7DC2-DBB6-418F-29072DBBB520}"/>
          </ac:cxnSpMkLst>
        </pc:cxnChg>
        <pc:cxnChg chg="mod">
          <ac:chgData name="Dominik Dold" userId="f2e3d405450aa2f4" providerId="LiveId" clId="{5805CB45-291F-49AE-A1B6-715AA1DB6F91}" dt="2026-01-09T10:56:04.511" v="32432" actId="692"/>
          <ac:cxnSpMkLst>
            <pc:docMk/>
            <pc:sldMk cId="1463625975" sldId="307"/>
            <ac:cxnSpMk id="37" creationId="{1F67D415-59D8-742D-86A4-55F3FA2C68ED}"/>
          </ac:cxnSpMkLst>
        </pc:cxnChg>
        <pc:cxnChg chg="mod">
          <ac:chgData name="Dominik Dold" userId="f2e3d405450aa2f4" providerId="LiveId" clId="{5805CB45-291F-49AE-A1B6-715AA1DB6F91}" dt="2026-01-09T10:56:31.682" v="32438" actId="692"/>
          <ac:cxnSpMkLst>
            <pc:docMk/>
            <pc:sldMk cId="1463625975" sldId="307"/>
            <ac:cxnSpMk id="38" creationId="{408B0A47-6D9C-7E5E-1009-7D634D810760}"/>
          </ac:cxnSpMkLst>
        </pc:cxnChg>
        <pc:cxnChg chg="add mod">
          <ac:chgData name="Dominik Dold" userId="f2e3d405450aa2f4" providerId="LiveId" clId="{5805CB45-291F-49AE-A1B6-715AA1DB6F91}" dt="2026-01-09T10:56:55.886" v="32440" actId="692"/>
          <ac:cxnSpMkLst>
            <pc:docMk/>
            <pc:sldMk cId="1463625975" sldId="307"/>
            <ac:cxnSpMk id="39" creationId="{E3B3F0E1-178F-D013-4F44-47B2C81D79BE}"/>
          </ac:cxnSpMkLst>
        </pc:cxnChg>
        <pc:cxnChg chg="mod">
          <ac:chgData name="Dominik Dold" userId="f2e3d405450aa2f4" providerId="LiveId" clId="{5805CB45-291F-49AE-A1B6-715AA1DB6F91}" dt="2026-01-09T10:56:55.886" v="32440" actId="692"/>
          <ac:cxnSpMkLst>
            <pc:docMk/>
            <pc:sldMk cId="1463625975" sldId="307"/>
            <ac:cxnSpMk id="40" creationId="{EC066034-C88F-4EA6-E2E3-590FF3F5F3F8}"/>
          </ac:cxnSpMkLst>
        </pc:cxnChg>
        <pc:cxnChg chg="mod">
          <ac:chgData name="Dominik Dold" userId="f2e3d405450aa2f4" providerId="LiveId" clId="{5805CB45-291F-49AE-A1B6-715AA1DB6F91}" dt="2026-01-09T10:56:18.918" v="32435" actId="692"/>
          <ac:cxnSpMkLst>
            <pc:docMk/>
            <pc:sldMk cId="1463625975" sldId="307"/>
            <ac:cxnSpMk id="44" creationId="{098AB127-21D0-B6D8-11D1-0D6F00901907}"/>
          </ac:cxnSpMkLst>
        </pc:cxnChg>
        <pc:cxnChg chg="mod">
          <ac:chgData name="Dominik Dold" userId="f2e3d405450aa2f4" providerId="LiveId" clId="{5805CB45-291F-49AE-A1B6-715AA1DB6F91}" dt="2026-01-09T10:56:31.682" v="32438" actId="692"/>
          <ac:cxnSpMkLst>
            <pc:docMk/>
            <pc:sldMk cId="1463625975" sldId="307"/>
            <ac:cxnSpMk id="47" creationId="{98FAE874-E57B-6F57-664C-272965651DB9}"/>
          </ac:cxnSpMkLst>
        </pc:cxnChg>
        <pc:cxnChg chg="mod">
          <ac:chgData name="Dominik Dold" userId="f2e3d405450aa2f4" providerId="LiveId" clId="{5805CB45-291F-49AE-A1B6-715AA1DB6F91}" dt="2026-01-09T10:56:04.511" v="32432" actId="692"/>
          <ac:cxnSpMkLst>
            <pc:docMk/>
            <pc:sldMk cId="1463625975" sldId="307"/>
            <ac:cxnSpMk id="48" creationId="{74DC39F8-61AD-CF73-ADFB-1705B68EA8AD}"/>
          </ac:cxnSpMkLst>
        </pc:cxnChg>
      </pc:sldChg>
      <pc:sldChg chg="addSp delSp modSp add mod delAnim">
        <pc:chgData name="Dominik Dold" userId="f2e3d405450aa2f4" providerId="LiveId" clId="{5805CB45-291F-49AE-A1B6-715AA1DB6F91}" dt="2026-01-05T12:37:42.368" v="15944" actId="113"/>
        <pc:sldMkLst>
          <pc:docMk/>
          <pc:sldMk cId="2102911386" sldId="310"/>
        </pc:sldMkLst>
        <pc:spChg chg="mod">
          <ac:chgData name="Dominik Dold" userId="f2e3d405450aa2f4" providerId="LiveId" clId="{5805CB45-291F-49AE-A1B6-715AA1DB6F91}" dt="2026-01-05T12:22:38.239" v="15596" actId="20577"/>
          <ac:spMkLst>
            <pc:docMk/>
            <pc:sldMk cId="2102911386" sldId="310"/>
            <ac:spMk id="2" creationId="{04F28671-6490-4645-43FB-603D5E31EB54}"/>
          </ac:spMkLst>
        </pc:spChg>
        <pc:spChg chg="add mod topLvl">
          <ac:chgData name="Dominik Dold" userId="f2e3d405450aa2f4" providerId="LiveId" clId="{5805CB45-291F-49AE-A1B6-715AA1DB6F91}" dt="2026-01-05T12:31:49.377" v="15776" actId="1076"/>
          <ac:spMkLst>
            <pc:docMk/>
            <pc:sldMk cId="2102911386" sldId="310"/>
            <ac:spMk id="5" creationId="{20BA2EDE-7454-F25C-1E6F-80B788CF0272}"/>
          </ac:spMkLst>
        </pc:spChg>
        <pc:spChg chg="add mod topLvl">
          <ac:chgData name="Dominik Dold" userId="f2e3d405450aa2f4" providerId="LiveId" clId="{5805CB45-291F-49AE-A1B6-715AA1DB6F91}" dt="2026-01-05T12:31:49.377" v="15776" actId="1076"/>
          <ac:spMkLst>
            <pc:docMk/>
            <pc:sldMk cId="2102911386" sldId="310"/>
            <ac:spMk id="7" creationId="{F6A37910-74E5-692C-AC73-8A8E38C6762F}"/>
          </ac:spMkLst>
        </pc:spChg>
        <pc:spChg chg="add mod topLvl">
          <ac:chgData name="Dominik Dold" userId="f2e3d405450aa2f4" providerId="LiveId" clId="{5805CB45-291F-49AE-A1B6-715AA1DB6F91}" dt="2026-01-05T12:31:49.377" v="15776" actId="1076"/>
          <ac:spMkLst>
            <pc:docMk/>
            <pc:sldMk cId="2102911386" sldId="310"/>
            <ac:spMk id="20" creationId="{84D64A61-4FB9-D877-F915-A66FA5EE56E9}"/>
          </ac:spMkLst>
        </pc:spChg>
        <pc:spChg chg="add mod topLvl">
          <ac:chgData name="Dominik Dold" userId="f2e3d405450aa2f4" providerId="LiveId" clId="{5805CB45-291F-49AE-A1B6-715AA1DB6F91}" dt="2026-01-05T12:35:09.720" v="15893" actId="1076"/>
          <ac:spMkLst>
            <pc:docMk/>
            <pc:sldMk cId="2102911386" sldId="310"/>
            <ac:spMk id="21" creationId="{9B78DF43-2ECE-8F34-F8CF-D0BA5BC08297}"/>
          </ac:spMkLst>
        </pc:spChg>
        <pc:spChg chg="add mod topLvl">
          <ac:chgData name="Dominik Dold" userId="f2e3d405450aa2f4" providerId="LiveId" clId="{5805CB45-291F-49AE-A1B6-715AA1DB6F91}" dt="2026-01-05T12:31:49.377" v="15776" actId="1076"/>
          <ac:spMkLst>
            <pc:docMk/>
            <pc:sldMk cId="2102911386" sldId="310"/>
            <ac:spMk id="22" creationId="{0687E393-06B0-FC71-F47C-B406FE3B8672}"/>
          </ac:spMkLst>
        </pc:spChg>
        <pc:spChg chg="add mod topLvl">
          <ac:chgData name="Dominik Dold" userId="f2e3d405450aa2f4" providerId="LiveId" clId="{5805CB45-291F-49AE-A1B6-715AA1DB6F91}" dt="2026-01-05T12:35:09.720" v="15893" actId="1076"/>
          <ac:spMkLst>
            <pc:docMk/>
            <pc:sldMk cId="2102911386" sldId="310"/>
            <ac:spMk id="23" creationId="{ECC4388E-41D9-F3A7-0679-64CFD36566C3}"/>
          </ac:spMkLst>
        </pc:spChg>
        <pc:spChg chg="add mod topLvl">
          <ac:chgData name="Dominik Dold" userId="f2e3d405450aa2f4" providerId="LiveId" clId="{5805CB45-291F-49AE-A1B6-715AA1DB6F91}" dt="2026-01-05T12:31:49.377" v="15776" actId="1076"/>
          <ac:spMkLst>
            <pc:docMk/>
            <pc:sldMk cId="2102911386" sldId="310"/>
            <ac:spMk id="24" creationId="{101E9039-3478-19BE-14B3-6B4E3AD8ABCF}"/>
          </ac:spMkLst>
        </pc:spChg>
        <pc:spChg chg="add mod topLvl">
          <ac:chgData name="Dominik Dold" userId="f2e3d405450aa2f4" providerId="LiveId" clId="{5805CB45-291F-49AE-A1B6-715AA1DB6F91}" dt="2026-01-05T12:35:09.720" v="15893" actId="1076"/>
          <ac:spMkLst>
            <pc:docMk/>
            <pc:sldMk cId="2102911386" sldId="310"/>
            <ac:spMk id="25" creationId="{8801FC57-E7E8-2227-C326-4243F74C62E7}"/>
          </ac:spMkLst>
        </pc:spChg>
        <pc:spChg chg="add mod topLvl">
          <ac:chgData name="Dominik Dold" userId="f2e3d405450aa2f4" providerId="LiveId" clId="{5805CB45-291F-49AE-A1B6-715AA1DB6F91}" dt="2026-01-05T12:31:49.377" v="15776" actId="1076"/>
          <ac:spMkLst>
            <pc:docMk/>
            <pc:sldMk cId="2102911386" sldId="310"/>
            <ac:spMk id="26" creationId="{8A8A2C9F-29D1-4DA0-E89B-1A9E7C4DD95E}"/>
          </ac:spMkLst>
        </pc:spChg>
        <pc:spChg chg="add mod ord">
          <ac:chgData name="Dominik Dold" userId="f2e3d405450aa2f4" providerId="LiveId" clId="{5805CB45-291F-49AE-A1B6-715AA1DB6F91}" dt="2026-01-05T12:31:49.377" v="15776" actId="1076"/>
          <ac:spMkLst>
            <pc:docMk/>
            <pc:sldMk cId="2102911386" sldId="310"/>
            <ac:spMk id="82" creationId="{A42D748E-6118-0CD6-632F-00B9D975E0CC}"/>
          </ac:spMkLst>
        </pc:spChg>
        <pc:spChg chg="add mod ord">
          <ac:chgData name="Dominik Dold" userId="f2e3d405450aa2f4" providerId="LiveId" clId="{5805CB45-291F-49AE-A1B6-715AA1DB6F91}" dt="2026-01-05T12:31:13.046" v="15773" actId="167"/>
          <ac:spMkLst>
            <pc:docMk/>
            <pc:sldMk cId="2102911386" sldId="310"/>
            <ac:spMk id="84" creationId="{6B2FC072-9053-F03D-74E9-A287964C5208}"/>
          </ac:spMkLst>
        </pc:spChg>
        <pc:spChg chg="add mod ord">
          <ac:chgData name="Dominik Dold" userId="f2e3d405450aa2f4" providerId="LiveId" clId="{5805CB45-291F-49AE-A1B6-715AA1DB6F91}" dt="2026-01-05T12:35:09.720" v="15893" actId="1076"/>
          <ac:spMkLst>
            <pc:docMk/>
            <pc:sldMk cId="2102911386" sldId="310"/>
            <ac:spMk id="85" creationId="{3E0D16B5-F469-73F5-3D5F-6F2EEC75C861}"/>
          </ac:spMkLst>
        </pc:spChg>
        <pc:spChg chg="add mod ord">
          <ac:chgData name="Dominik Dold" userId="f2e3d405450aa2f4" providerId="LiveId" clId="{5805CB45-291F-49AE-A1B6-715AA1DB6F91}" dt="2026-01-05T12:35:09.720" v="15893" actId="1076"/>
          <ac:spMkLst>
            <pc:docMk/>
            <pc:sldMk cId="2102911386" sldId="310"/>
            <ac:spMk id="86" creationId="{D39DD03A-F5A9-6A00-BD8A-BEA1EE717ABD}"/>
          </ac:spMkLst>
        </pc:spChg>
        <pc:spChg chg="add mod ord">
          <ac:chgData name="Dominik Dold" userId="f2e3d405450aa2f4" providerId="LiveId" clId="{5805CB45-291F-49AE-A1B6-715AA1DB6F91}" dt="2026-01-05T12:35:09.720" v="15893" actId="1076"/>
          <ac:spMkLst>
            <pc:docMk/>
            <pc:sldMk cId="2102911386" sldId="310"/>
            <ac:spMk id="87" creationId="{AC7B04DF-1821-181E-ECC9-F5E3A9E9DA60}"/>
          </ac:spMkLst>
        </pc:spChg>
        <pc:spChg chg="add mod ord">
          <ac:chgData name="Dominik Dold" userId="f2e3d405450aa2f4" providerId="LiveId" clId="{5805CB45-291F-49AE-A1B6-715AA1DB6F91}" dt="2026-01-05T12:35:09.720" v="15893" actId="1076"/>
          <ac:spMkLst>
            <pc:docMk/>
            <pc:sldMk cId="2102911386" sldId="310"/>
            <ac:spMk id="112" creationId="{6B4AADC0-2A5E-29EC-B334-E20C7DF6F0E2}"/>
          </ac:spMkLst>
        </pc:spChg>
        <pc:spChg chg="add mod ord">
          <ac:chgData name="Dominik Dold" userId="f2e3d405450aa2f4" providerId="LiveId" clId="{5805CB45-291F-49AE-A1B6-715AA1DB6F91}" dt="2026-01-05T12:31:49.377" v="15776" actId="1076"/>
          <ac:spMkLst>
            <pc:docMk/>
            <pc:sldMk cId="2102911386" sldId="310"/>
            <ac:spMk id="113" creationId="{106A58CF-3639-DB29-E04E-146C07CF1A9F}"/>
          </ac:spMkLst>
        </pc:spChg>
        <pc:spChg chg="add mod">
          <ac:chgData name="Dominik Dold" userId="f2e3d405450aa2f4" providerId="LiveId" clId="{5805CB45-291F-49AE-A1B6-715AA1DB6F91}" dt="2026-01-05T12:37:42.368" v="15944" actId="113"/>
          <ac:spMkLst>
            <pc:docMk/>
            <pc:sldMk cId="2102911386" sldId="310"/>
            <ac:spMk id="129" creationId="{F934733A-FCB4-A707-A0B0-AF2B742618AC}"/>
          </ac:spMkLst>
        </pc:spChg>
        <pc:spChg chg="add mod">
          <ac:chgData name="Dominik Dold" userId="f2e3d405450aa2f4" providerId="LiveId" clId="{5805CB45-291F-49AE-A1B6-715AA1DB6F91}" dt="2026-01-05T12:36:55.459" v="15925" actId="1076"/>
          <ac:spMkLst>
            <pc:docMk/>
            <pc:sldMk cId="2102911386" sldId="310"/>
            <ac:spMk id="130" creationId="{51DA38F8-1CBD-62BF-D5E2-9561E6A7248F}"/>
          </ac:spMkLst>
        </pc:spChg>
        <pc:spChg chg="add mod">
          <ac:chgData name="Dominik Dold" userId="f2e3d405450aa2f4" providerId="LiveId" clId="{5805CB45-291F-49AE-A1B6-715AA1DB6F91}" dt="2026-01-05T12:37:36.908" v="15941" actId="113"/>
          <ac:spMkLst>
            <pc:docMk/>
            <pc:sldMk cId="2102911386" sldId="310"/>
            <ac:spMk id="133" creationId="{DE87312A-1F23-FC77-61A9-0DBB556A46E4}"/>
          </ac:spMkLst>
        </pc:spChg>
        <pc:spChg chg="add mod">
          <ac:chgData name="Dominik Dold" userId="f2e3d405450aa2f4" providerId="LiveId" clId="{5805CB45-291F-49AE-A1B6-715AA1DB6F91}" dt="2026-01-05T12:37:38.611" v="15942" actId="113"/>
          <ac:spMkLst>
            <pc:docMk/>
            <pc:sldMk cId="2102911386" sldId="310"/>
            <ac:spMk id="134" creationId="{D0C12DC5-7985-4856-627F-B5D8FF4E7693}"/>
          </ac:spMkLst>
        </pc:spChg>
        <pc:spChg chg="add mod">
          <ac:chgData name="Dominik Dold" userId="f2e3d405450aa2f4" providerId="LiveId" clId="{5805CB45-291F-49AE-A1B6-715AA1DB6F91}" dt="2026-01-05T12:37:39.964" v="15943" actId="113"/>
          <ac:spMkLst>
            <pc:docMk/>
            <pc:sldMk cId="2102911386" sldId="310"/>
            <ac:spMk id="135" creationId="{9E2A477B-37FC-8DB1-EAD8-DEA93F821EF3}"/>
          </ac:spMkLst>
        </pc:spChg>
        <pc:spChg chg="add mod">
          <ac:chgData name="Dominik Dold" userId="f2e3d405450aa2f4" providerId="LiveId" clId="{5805CB45-291F-49AE-A1B6-715AA1DB6F91}" dt="2026-01-05T12:37:12.102" v="15937" actId="1076"/>
          <ac:spMkLst>
            <pc:docMk/>
            <pc:sldMk cId="2102911386" sldId="310"/>
            <ac:spMk id="136" creationId="{F543658E-1996-7EC5-1CA8-77360C7C1BCD}"/>
          </ac:spMkLst>
        </pc:spChg>
        <pc:spChg chg="add mod">
          <ac:chgData name="Dominik Dold" userId="f2e3d405450aa2f4" providerId="LiveId" clId="{5805CB45-291F-49AE-A1B6-715AA1DB6F91}" dt="2026-01-05T12:37:16.501" v="15938" actId="113"/>
          <ac:spMkLst>
            <pc:docMk/>
            <pc:sldMk cId="2102911386" sldId="310"/>
            <ac:spMk id="137" creationId="{BDF8FF5C-F795-43C3-B9C7-9A55463B5457}"/>
          </ac:spMkLst>
        </pc:spChg>
        <pc:spChg chg="add mod">
          <ac:chgData name="Dominik Dold" userId="f2e3d405450aa2f4" providerId="LiveId" clId="{5805CB45-291F-49AE-A1B6-715AA1DB6F91}" dt="2026-01-05T12:35:42.273" v="15903" actId="1076"/>
          <ac:spMkLst>
            <pc:docMk/>
            <pc:sldMk cId="2102911386" sldId="310"/>
            <ac:spMk id="138" creationId="{0897A51E-EEAC-D376-8508-26D53BEB3811}"/>
          </ac:spMkLst>
        </pc:spChg>
        <pc:spChg chg="add mod">
          <ac:chgData name="Dominik Dold" userId="f2e3d405450aa2f4" providerId="LiveId" clId="{5805CB45-291F-49AE-A1B6-715AA1DB6F91}" dt="2026-01-05T12:35:55.879" v="15914" actId="1076"/>
          <ac:spMkLst>
            <pc:docMk/>
            <pc:sldMk cId="2102911386" sldId="310"/>
            <ac:spMk id="139" creationId="{1CFA4495-BF7B-5658-C01A-1B7D64361B86}"/>
          </ac:spMkLst>
        </pc:spChg>
        <pc:cxnChg chg="add mod">
          <ac:chgData name="Dominik Dold" userId="f2e3d405450aa2f4" providerId="LiveId" clId="{5805CB45-291F-49AE-A1B6-715AA1DB6F91}" dt="2026-01-05T12:27:50.852" v="15649" actId="692"/>
          <ac:cxnSpMkLst>
            <pc:docMk/>
            <pc:sldMk cId="2102911386" sldId="310"/>
            <ac:cxnSpMk id="29" creationId="{04F985D1-DD85-27E0-ABF7-3D62DA37E0A4}"/>
          </ac:cxnSpMkLst>
        </pc:cxnChg>
        <pc:cxnChg chg="add mod">
          <ac:chgData name="Dominik Dold" userId="f2e3d405450aa2f4" providerId="LiveId" clId="{5805CB45-291F-49AE-A1B6-715AA1DB6F91}" dt="2026-01-05T12:27:55.298" v="15652" actId="14100"/>
          <ac:cxnSpMkLst>
            <pc:docMk/>
            <pc:sldMk cId="2102911386" sldId="310"/>
            <ac:cxnSpMk id="30" creationId="{D1DEABD8-46DF-D02C-B98B-6575FB99790F}"/>
          </ac:cxnSpMkLst>
        </pc:cxnChg>
        <pc:cxnChg chg="add mod">
          <ac:chgData name="Dominik Dold" userId="f2e3d405450aa2f4" providerId="LiveId" clId="{5805CB45-291F-49AE-A1B6-715AA1DB6F91}" dt="2026-01-05T12:27:58.839" v="15655" actId="14100"/>
          <ac:cxnSpMkLst>
            <pc:docMk/>
            <pc:sldMk cId="2102911386" sldId="310"/>
            <ac:cxnSpMk id="33" creationId="{3E6068E0-3252-8623-259D-626A1252340B}"/>
          </ac:cxnSpMkLst>
        </pc:cxnChg>
        <pc:cxnChg chg="add mod">
          <ac:chgData name="Dominik Dold" userId="f2e3d405450aa2f4" providerId="LiveId" clId="{5805CB45-291F-49AE-A1B6-715AA1DB6F91}" dt="2026-01-05T12:28:02.522" v="15658" actId="14100"/>
          <ac:cxnSpMkLst>
            <pc:docMk/>
            <pc:sldMk cId="2102911386" sldId="310"/>
            <ac:cxnSpMk id="36" creationId="{912952B5-E552-FFDB-A683-9D6F07DA7171}"/>
          </ac:cxnSpMkLst>
        </pc:cxnChg>
        <pc:cxnChg chg="add mod">
          <ac:chgData name="Dominik Dold" userId="f2e3d405450aa2f4" providerId="LiveId" clId="{5805CB45-291F-49AE-A1B6-715AA1DB6F91}" dt="2026-01-05T12:28:05.734" v="15661" actId="14100"/>
          <ac:cxnSpMkLst>
            <pc:docMk/>
            <pc:sldMk cId="2102911386" sldId="310"/>
            <ac:cxnSpMk id="39" creationId="{1AA42963-8B6E-0F1B-6E07-5BE9E0A6B8F3}"/>
          </ac:cxnSpMkLst>
        </pc:cxnChg>
        <pc:cxnChg chg="add mod">
          <ac:chgData name="Dominik Dold" userId="f2e3d405450aa2f4" providerId="LiveId" clId="{5805CB45-291F-49AE-A1B6-715AA1DB6F91}" dt="2026-01-05T12:29:17.080" v="15707" actId="14100"/>
          <ac:cxnSpMkLst>
            <pc:docMk/>
            <pc:sldMk cId="2102911386" sldId="310"/>
            <ac:cxnSpMk id="42" creationId="{75D2AE44-5303-F0F2-7FA2-B43D49C3FDE6}"/>
          </ac:cxnSpMkLst>
        </pc:cxnChg>
        <pc:cxnChg chg="add mod">
          <ac:chgData name="Dominik Dold" userId="f2e3d405450aa2f4" providerId="LiveId" clId="{5805CB45-291F-49AE-A1B6-715AA1DB6F91}" dt="2026-01-05T12:28:12.870" v="15667" actId="14100"/>
          <ac:cxnSpMkLst>
            <pc:docMk/>
            <pc:sldMk cId="2102911386" sldId="310"/>
            <ac:cxnSpMk id="45" creationId="{3BC5B3C0-6DC3-C52B-404E-CD96EE05322D}"/>
          </ac:cxnSpMkLst>
        </pc:cxnChg>
        <pc:cxnChg chg="add mod">
          <ac:chgData name="Dominik Dold" userId="f2e3d405450aa2f4" providerId="LiveId" clId="{5805CB45-291F-49AE-A1B6-715AA1DB6F91}" dt="2026-01-05T12:31:23.397" v="15774" actId="1076"/>
          <ac:cxnSpMkLst>
            <pc:docMk/>
            <pc:sldMk cId="2102911386" sldId="310"/>
            <ac:cxnSpMk id="48" creationId="{592BAB4C-517F-54D2-3293-9CBFBF307802}"/>
          </ac:cxnSpMkLst>
        </pc:cxnChg>
        <pc:cxnChg chg="add mod">
          <ac:chgData name="Dominik Dold" userId="f2e3d405450aa2f4" providerId="LiveId" clId="{5805CB45-291F-49AE-A1B6-715AA1DB6F91}" dt="2026-01-05T12:31:23.397" v="15774" actId="1076"/>
          <ac:cxnSpMkLst>
            <pc:docMk/>
            <pc:sldMk cId="2102911386" sldId="310"/>
            <ac:cxnSpMk id="50" creationId="{63FF7FCA-28F9-B3DF-5BFB-E075D4A6672A}"/>
          </ac:cxnSpMkLst>
        </pc:cxnChg>
        <pc:cxnChg chg="add mod">
          <ac:chgData name="Dominik Dold" userId="f2e3d405450aa2f4" providerId="LiveId" clId="{5805CB45-291F-49AE-A1B6-715AA1DB6F91}" dt="2026-01-05T12:28:26.386" v="15676" actId="14100"/>
          <ac:cxnSpMkLst>
            <pc:docMk/>
            <pc:sldMk cId="2102911386" sldId="310"/>
            <ac:cxnSpMk id="54" creationId="{59F949C9-B8E6-0593-1A21-B8649F4A1DDA}"/>
          </ac:cxnSpMkLst>
        </pc:cxnChg>
        <pc:cxnChg chg="add mod">
          <ac:chgData name="Dominik Dold" userId="f2e3d405450aa2f4" providerId="LiveId" clId="{5805CB45-291F-49AE-A1B6-715AA1DB6F91}" dt="2026-01-05T12:31:23.397" v="15774" actId="1076"/>
          <ac:cxnSpMkLst>
            <pc:docMk/>
            <pc:sldMk cId="2102911386" sldId="310"/>
            <ac:cxnSpMk id="57" creationId="{F94C0288-0D2F-E666-64A1-55AC837E8996}"/>
          </ac:cxnSpMkLst>
        </pc:cxnChg>
        <pc:cxnChg chg="add mod">
          <ac:chgData name="Dominik Dold" userId="f2e3d405450aa2f4" providerId="LiveId" clId="{5805CB45-291F-49AE-A1B6-715AA1DB6F91}" dt="2026-01-05T12:28:33.416" v="15683" actId="14100"/>
          <ac:cxnSpMkLst>
            <pc:docMk/>
            <pc:sldMk cId="2102911386" sldId="310"/>
            <ac:cxnSpMk id="61" creationId="{5ADDD0FC-D509-9588-4BA6-989FF70B422F}"/>
          </ac:cxnSpMkLst>
        </pc:cxnChg>
        <pc:cxnChg chg="add mod">
          <ac:chgData name="Dominik Dold" userId="f2e3d405450aa2f4" providerId="LiveId" clId="{5805CB45-291F-49AE-A1B6-715AA1DB6F91}" dt="2026-01-05T12:28:36.329" v="15686" actId="14100"/>
          <ac:cxnSpMkLst>
            <pc:docMk/>
            <pc:sldMk cId="2102911386" sldId="310"/>
            <ac:cxnSpMk id="64" creationId="{85998D4B-6CE3-4958-7F32-7500B5D933EB}"/>
          </ac:cxnSpMkLst>
        </pc:cxnChg>
        <pc:cxnChg chg="add mod">
          <ac:chgData name="Dominik Dold" userId="f2e3d405450aa2f4" providerId="LiveId" clId="{5805CB45-291F-49AE-A1B6-715AA1DB6F91}" dt="2026-01-05T12:28:39.395" v="15689" actId="14100"/>
          <ac:cxnSpMkLst>
            <pc:docMk/>
            <pc:sldMk cId="2102911386" sldId="310"/>
            <ac:cxnSpMk id="67" creationId="{E2D1B4E3-01D1-98CF-CFB6-B536298F11C0}"/>
          </ac:cxnSpMkLst>
        </pc:cxnChg>
        <pc:cxnChg chg="add mod">
          <ac:chgData name="Dominik Dold" userId="f2e3d405450aa2f4" providerId="LiveId" clId="{5805CB45-291F-49AE-A1B6-715AA1DB6F91}" dt="2026-01-05T12:30:37.556" v="15763" actId="14100"/>
          <ac:cxnSpMkLst>
            <pc:docMk/>
            <pc:sldMk cId="2102911386" sldId="310"/>
            <ac:cxnSpMk id="70" creationId="{BCF18A40-E91A-014C-8D76-6F08292C9B18}"/>
          </ac:cxnSpMkLst>
        </pc:cxnChg>
        <pc:cxnChg chg="add mod">
          <ac:chgData name="Dominik Dold" userId="f2e3d405450aa2f4" providerId="LiveId" clId="{5805CB45-291F-49AE-A1B6-715AA1DB6F91}" dt="2026-01-05T12:31:38.429" v="15775" actId="1076"/>
          <ac:cxnSpMkLst>
            <pc:docMk/>
            <pc:sldMk cId="2102911386" sldId="310"/>
            <ac:cxnSpMk id="73" creationId="{FDA4CE2B-40FC-BE55-C592-1D19C728CB45}"/>
          </ac:cxnSpMkLst>
        </pc:cxnChg>
        <pc:cxnChg chg="add mod">
          <ac:chgData name="Dominik Dold" userId="f2e3d405450aa2f4" providerId="LiveId" clId="{5805CB45-291F-49AE-A1B6-715AA1DB6F91}" dt="2026-01-05T12:31:38.429" v="15775" actId="1076"/>
          <ac:cxnSpMkLst>
            <pc:docMk/>
            <pc:sldMk cId="2102911386" sldId="310"/>
            <ac:cxnSpMk id="76" creationId="{9723FE1C-D43F-199B-E7C8-A9CBE4D89397}"/>
          </ac:cxnSpMkLst>
        </pc:cxnChg>
        <pc:cxnChg chg="add mod">
          <ac:chgData name="Dominik Dold" userId="f2e3d405450aa2f4" providerId="LiveId" clId="{5805CB45-291F-49AE-A1B6-715AA1DB6F91}" dt="2026-01-05T12:31:38.429" v="15775" actId="1076"/>
          <ac:cxnSpMkLst>
            <pc:docMk/>
            <pc:sldMk cId="2102911386" sldId="310"/>
            <ac:cxnSpMk id="79" creationId="{172D89CC-20AC-4E07-7247-478FA0D55461}"/>
          </ac:cxnSpMkLst>
        </pc:cxnChg>
      </pc:sldChg>
      <pc:sldChg chg="addSp delSp modSp add mod addAnim delAnim modAnim">
        <pc:chgData name="Dominik Dold" userId="f2e3d405450aa2f4" providerId="LiveId" clId="{5805CB45-291F-49AE-A1B6-715AA1DB6F91}" dt="2026-01-12T16:42:32.971" v="36588"/>
        <pc:sldMkLst>
          <pc:docMk/>
          <pc:sldMk cId="635263281" sldId="312"/>
        </pc:sldMkLst>
        <pc:spChg chg="mod">
          <ac:chgData name="Dominik Dold" userId="f2e3d405450aa2f4" providerId="LiveId" clId="{5805CB45-291F-49AE-A1B6-715AA1DB6F91}" dt="2026-01-07T09:13:39.728" v="17195" actId="20577"/>
          <ac:spMkLst>
            <pc:docMk/>
            <pc:sldMk cId="635263281" sldId="312"/>
            <ac:spMk id="2" creationId="{D889A680-8E3F-78B8-08B8-D7E9DAAAF07C}"/>
          </ac:spMkLst>
        </pc:spChg>
        <pc:spChg chg="mod">
          <ac:chgData name="Dominik Dold" userId="f2e3d405450aa2f4" providerId="LiveId" clId="{5805CB45-291F-49AE-A1B6-715AA1DB6F91}" dt="2026-01-07T09:50:41.493" v="17917" actId="1076"/>
          <ac:spMkLst>
            <pc:docMk/>
            <pc:sldMk cId="635263281" sldId="312"/>
            <ac:spMk id="6" creationId="{E0DB871E-7727-F44C-E938-E275DBE27917}"/>
          </ac:spMkLst>
        </pc:spChg>
        <pc:spChg chg="mod">
          <ac:chgData name="Dominik Dold" userId="f2e3d405450aa2f4" providerId="LiveId" clId="{5805CB45-291F-49AE-A1B6-715AA1DB6F91}" dt="2026-01-07T09:50:41.493" v="17917" actId="1076"/>
          <ac:spMkLst>
            <pc:docMk/>
            <pc:sldMk cId="635263281" sldId="312"/>
            <ac:spMk id="7" creationId="{5B349151-6DA3-0A11-B4EB-D521923F2919}"/>
          </ac:spMkLst>
        </pc:spChg>
        <pc:spChg chg="mod">
          <ac:chgData name="Dominik Dold" userId="f2e3d405450aa2f4" providerId="LiveId" clId="{5805CB45-291F-49AE-A1B6-715AA1DB6F91}" dt="2026-01-07T09:50:41.493" v="17917" actId="1076"/>
          <ac:spMkLst>
            <pc:docMk/>
            <pc:sldMk cId="635263281" sldId="312"/>
            <ac:spMk id="9" creationId="{D6E3E81B-E38C-D0D7-F7B0-1D36A7E69946}"/>
          </ac:spMkLst>
        </pc:spChg>
        <pc:spChg chg="add mod">
          <ac:chgData name="Dominik Dold" userId="f2e3d405450aa2f4" providerId="LiveId" clId="{5805CB45-291F-49AE-A1B6-715AA1DB6F91}" dt="2026-01-07T09:50:43.429" v="17918" actId="1076"/>
          <ac:spMkLst>
            <pc:docMk/>
            <pc:sldMk cId="635263281" sldId="312"/>
            <ac:spMk id="42" creationId="{B99825A2-6776-A3BE-EB98-13A83C6A7FF8}"/>
          </ac:spMkLst>
        </pc:spChg>
        <pc:spChg chg="add mod">
          <ac:chgData name="Dominik Dold" userId="f2e3d405450aa2f4" providerId="LiveId" clId="{5805CB45-291F-49AE-A1B6-715AA1DB6F91}" dt="2026-01-07T09:50:50.543" v="17920" actId="1076"/>
          <ac:spMkLst>
            <pc:docMk/>
            <pc:sldMk cId="635263281" sldId="312"/>
            <ac:spMk id="43" creationId="{6E055684-0C53-B140-19D3-EBA8AA9F9F81}"/>
          </ac:spMkLst>
        </pc:spChg>
        <pc:spChg chg="add mod">
          <ac:chgData name="Dominik Dold" userId="f2e3d405450aa2f4" providerId="LiveId" clId="{5805CB45-291F-49AE-A1B6-715AA1DB6F91}" dt="2026-01-07T09:50:46.693" v="17919" actId="1076"/>
          <ac:spMkLst>
            <pc:docMk/>
            <pc:sldMk cId="635263281" sldId="312"/>
            <ac:spMk id="44" creationId="{DAD488C6-9977-1A5E-C337-F32EA871483F}"/>
          </ac:spMkLst>
        </pc:spChg>
        <pc:spChg chg="add mod">
          <ac:chgData name="Dominik Dold" userId="f2e3d405450aa2f4" providerId="LiveId" clId="{5805CB45-291F-49AE-A1B6-715AA1DB6F91}" dt="2026-01-07T09:51:19.148" v="17927" actId="1076"/>
          <ac:spMkLst>
            <pc:docMk/>
            <pc:sldMk cId="635263281" sldId="312"/>
            <ac:spMk id="46" creationId="{E22DC69D-AAD9-A4B0-8E09-58B1650A376B}"/>
          </ac:spMkLst>
        </pc:spChg>
        <pc:spChg chg="add mod">
          <ac:chgData name="Dominik Dold" userId="f2e3d405450aa2f4" providerId="LiveId" clId="{5805CB45-291F-49AE-A1B6-715AA1DB6F91}" dt="2026-01-07T09:51:24.607" v="17928" actId="1076"/>
          <ac:spMkLst>
            <pc:docMk/>
            <pc:sldMk cId="635263281" sldId="312"/>
            <ac:spMk id="47" creationId="{6997E943-DDCE-2CDF-AFE4-3042F344FC54}"/>
          </ac:spMkLst>
        </pc:spChg>
        <pc:spChg chg="add mod">
          <ac:chgData name="Dominik Dold" userId="f2e3d405450aa2f4" providerId="LiveId" clId="{5805CB45-291F-49AE-A1B6-715AA1DB6F91}" dt="2026-01-07T09:51:05.427" v="17922" actId="164"/>
          <ac:spMkLst>
            <pc:docMk/>
            <pc:sldMk cId="635263281" sldId="312"/>
            <ac:spMk id="51" creationId="{4CD05668-3E60-46A3-5ED8-298D8F9FF2A8}"/>
          </ac:spMkLst>
        </pc:spChg>
        <pc:spChg chg="add mod">
          <ac:chgData name="Dominik Dold" userId="f2e3d405450aa2f4" providerId="LiveId" clId="{5805CB45-291F-49AE-A1B6-715AA1DB6F91}" dt="2026-01-07T09:51:05.427" v="17922" actId="164"/>
          <ac:spMkLst>
            <pc:docMk/>
            <pc:sldMk cId="635263281" sldId="312"/>
            <ac:spMk id="52" creationId="{727AC8EB-997A-B650-62DE-A755CEE4920E}"/>
          </ac:spMkLst>
        </pc:spChg>
        <pc:spChg chg="add mod">
          <ac:chgData name="Dominik Dold" userId="f2e3d405450aa2f4" providerId="LiveId" clId="{5805CB45-291F-49AE-A1B6-715AA1DB6F91}" dt="2026-01-07T09:51:15.474" v="17926" actId="1076"/>
          <ac:spMkLst>
            <pc:docMk/>
            <pc:sldMk cId="635263281" sldId="312"/>
            <ac:spMk id="56" creationId="{1B226A8D-9CC2-848F-BD59-E0265D618734}"/>
          </ac:spMkLst>
        </pc:spChg>
        <pc:spChg chg="add mod">
          <ac:chgData name="Dominik Dold" userId="f2e3d405450aa2f4" providerId="LiveId" clId="{5805CB45-291F-49AE-A1B6-715AA1DB6F91}" dt="2026-01-07T09:52:38.581" v="17950" actId="255"/>
          <ac:spMkLst>
            <pc:docMk/>
            <pc:sldMk cId="635263281" sldId="312"/>
            <ac:spMk id="61" creationId="{CEAE4EDE-7075-CFC2-D95B-53E1BC359F1F}"/>
          </ac:spMkLst>
        </pc:spChg>
        <pc:spChg chg="add mod">
          <ac:chgData name="Dominik Dold" userId="f2e3d405450aa2f4" providerId="LiveId" clId="{5805CB45-291F-49AE-A1B6-715AA1DB6F91}" dt="2026-01-07T09:52:41.864" v="17951" actId="1076"/>
          <ac:spMkLst>
            <pc:docMk/>
            <pc:sldMk cId="635263281" sldId="312"/>
            <ac:spMk id="62" creationId="{D384B8CF-BAEE-8665-A9D9-738947243175}"/>
          </ac:spMkLst>
        </pc:spChg>
        <pc:spChg chg="add mod">
          <ac:chgData name="Dominik Dold" userId="f2e3d405450aa2f4" providerId="LiveId" clId="{5805CB45-291F-49AE-A1B6-715AA1DB6F91}" dt="2026-01-07T09:52:50.649" v="17954" actId="1076"/>
          <ac:spMkLst>
            <pc:docMk/>
            <pc:sldMk cId="635263281" sldId="312"/>
            <ac:spMk id="64" creationId="{18E4228F-3DAC-A0E8-1ECA-8AEC2D4B0258}"/>
          </ac:spMkLst>
        </pc:spChg>
        <pc:grpChg chg="add mod">
          <ac:chgData name="Dominik Dold" userId="f2e3d405450aa2f4" providerId="LiveId" clId="{5805CB45-291F-49AE-A1B6-715AA1DB6F91}" dt="2026-01-07T09:51:15.474" v="17926" actId="1076"/>
          <ac:grpSpMkLst>
            <pc:docMk/>
            <pc:sldMk cId="635263281" sldId="312"/>
            <ac:grpSpMk id="57" creationId="{49F5273D-95EA-C702-B38D-E34590B6BBDF}"/>
          </ac:grpSpMkLst>
        </pc:grpChg>
        <pc:picChg chg="add mod">
          <ac:chgData name="Dominik Dold" userId="f2e3d405450aa2f4" providerId="LiveId" clId="{5805CB45-291F-49AE-A1B6-715AA1DB6F91}" dt="2026-01-07T09:51:05.427" v="17922" actId="164"/>
          <ac:picMkLst>
            <pc:docMk/>
            <pc:sldMk cId="635263281" sldId="312"/>
            <ac:picMk id="49" creationId="{A906EA51-2FA5-4A52-4DC4-C7CFB21E99FB}"/>
          </ac:picMkLst>
        </pc:picChg>
        <pc:picChg chg="add mod">
          <ac:chgData name="Dominik Dold" userId="f2e3d405450aa2f4" providerId="LiveId" clId="{5805CB45-291F-49AE-A1B6-715AA1DB6F91}" dt="2026-01-07T09:52:03.835" v="17934" actId="1076"/>
          <ac:picMkLst>
            <pc:docMk/>
            <pc:sldMk cId="635263281" sldId="312"/>
            <ac:picMk id="59" creationId="{FF7F5D76-EA10-CEAC-1EFC-8A63FE04DBC4}"/>
          </ac:picMkLst>
        </pc:picChg>
        <pc:cxnChg chg="add mod">
          <ac:chgData name="Dominik Dold" userId="f2e3d405450aa2f4" providerId="LiveId" clId="{5805CB45-291F-49AE-A1B6-715AA1DB6F91}" dt="2026-01-07T09:51:05.427" v="17922" actId="164"/>
          <ac:cxnSpMkLst>
            <pc:docMk/>
            <pc:sldMk cId="635263281" sldId="312"/>
            <ac:cxnSpMk id="54" creationId="{DE001DFF-98A3-3D59-8E9F-5FD8A177C5D1}"/>
          </ac:cxnSpMkLst>
        </pc:cxnChg>
      </pc:sldChg>
      <pc:sldChg chg="addSp delSp modSp add mod modAnim">
        <pc:chgData name="Dominik Dold" userId="f2e3d405450aa2f4" providerId="LiveId" clId="{5805CB45-291F-49AE-A1B6-715AA1DB6F91}" dt="2026-01-12T16:38:04.892" v="36569"/>
        <pc:sldMkLst>
          <pc:docMk/>
          <pc:sldMk cId="3266095224" sldId="313"/>
        </pc:sldMkLst>
        <pc:spChg chg="mod">
          <ac:chgData name="Dominik Dold" userId="f2e3d405450aa2f4" providerId="LiveId" clId="{5805CB45-291F-49AE-A1B6-715AA1DB6F91}" dt="2026-01-07T09:53:44.062" v="18039" actId="20577"/>
          <ac:spMkLst>
            <pc:docMk/>
            <pc:sldMk cId="3266095224" sldId="313"/>
            <ac:spMk id="2" creationId="{0B634951-59C7-78BA-0F9E-AABFD58CE044}"/>
          </ac:spMkLst>
        </pc:spChg>
        <pc:spChg chg="mod">
          <ac:chgData name="Dominik Dold" userId="f2e3d405450aa2f4" providerId="LiveId" clId="{5805CB45-291F-49AE-A1B6-715AA1DB6F91}" dt="2026-01-07T09:55:31.210" v="18067" actId="207"/>
          <ac:spMkLst>
            <pc:docMk/>
            <pc:sldMk cId="3266095224" sldId="313"/>
            <ac:spMk id="7" creationId="{4749743D-BD73-4065-C825-9452B2E1FA47}"/>
          </ac:spMkLst>
        </pc:spChg>
        <pc:spChg chg="mod">
          <ac:chgData name="Dominik Dold" userId="f2e3d405450aa2f4" providerId="LiveId" clId="{5805CB45-291F-49AE-A1B6-715AA1DB6F91}" dt="2026-01-07T09:55:27.103" v="18066" actId="207"/>
          <ac:spMkLst>
            <pc:docMk/>
            <pc:sldMk cId="3266095224" sldId="313"/>
            <ac:spMk id="9" creationId="{7E966FCC-9194-21A0-2DC6-D9A68CA38D3A}"/>
          </ac:spMkLst>
        </pc:spChg>
        <pc:spChg chg="add mod">
          <ac:chgData name="Dominik Dold" userId="f2e3d405450aa2f4" providerId="LiveId" clId="{5805CB45-291F-49AE-A1B6-715AA1DB6F91}" dt="2026-01-07T09:56:55.393" v="18196" actId="1076"/>
          <ac:spMkLst>
            <pc:docMk/>
            <pc:sldMk cId="3266095224" sldId="313"/>
            <ac:spMk id="11" creationId="{87C90811-3049-D3BD-1D08-2B412332BC6F}"/>
          </ac:spMkLst>
        </pc:spChg>
        <pc:spChg chg="add mod ord">
          <ac:chgData name="Dominik Dold" userId="f2e3d405450aa2f4" providerId="LiveId" clId="{5805CB45-291F-49AE-A1B6-715AA1DB6F91}" dt="2026-01-07T11:22:23.144" v="21698" actId="692"/>
          <ac:spMkLst>
            <pc:docMk/>
            <pc:sldMk cId="3266095224" sldId="313"/>
            <ac:spMk id="12" creationId="{48BD8E39-54F8-75CF-4ADA-7C80DE850683}"/>
          </ac:spMkLst>
        </pc:spChg>
        <pc:spChg chg="add mod">
          <ac:chgData name="Dominik Dold" userId="f2e3d405450aa2f4" providerId="LiveId" clId="{5805CB45-291F-49AE-A1B6-715AA1DB6F91}" dt="2026-01-07T09:57:07.407" v="18199" actId="1076"/>
          <ac:spMkLst>
            <pc:docMk/>
            <pc:sldMk cId="3266095224" sldId="313"/>
            <ac:spMk id="14" creationId="{5DA3E6B4-DD7C-474B-FC7E-79086AFD5148}"/>
          </ac:spMkLst>
        </pc:spChg>
        <pc:spChg chg="add mod">
          <ac:chgData name="Dominik Dold" userId="f2e3d405450aa2f4" providerId="LiveId" clId="{5805CB45-291F-49AE-A1B6-715AA1DB6F91}" dt="2026-01-07T09:57:10.636" v="18201" actId="20577"/>
          <ac:spMkLst>
            <pc:docMk/>
            <pc:sldMk cId="3266095224" sldId="313"/>
            <ac:spMk id="15" creationId="{8ABA9D26-957E-2F3F-7700-D37E0D7FBDEB}"/>
          </ac:spMkLst>
        </pc:spChg>
        <pc:spChg chg="add mod">
          <ac:chgData name="Dominik Dold" userId="f2e3d405450aa2f4" providerId="LiveId" clId="{5805CB45-291F-49AE-A1B6-715AA1DB6F91}" dt="2026-01-07T09:57:13.646" v="18202" actId="1076"/>
          <ac:spMkLst>
            <pc:docMk/>
            <pc:sldMk cId="3266095224" sldId="313"/>
            <ac:spMk id="16" creationId="{48E82300-4204-E2A6-F3EC-3B09552F7562}"/>
          </ac:spMkLst>
        </pc:spChg>
        <pc:spChg chg="mod">
          <ac:chgData name="Dominik Dold" userId="f2e3d405450aa2f4" providerId="LiveId" clId="{5805CB45-291F-49AE-A1B6-715AA1DB6F91}" dt="2026-01-07T09:54:35.162" v="18057" actId="1076"/>
          <ac:spMkLst>
            <pc:docMk/>
            <pc:sldMk cId="3266095224" sldId="313"/>
            <ac:spMk id="43" creationId="{D3F3BD6C-4F65-08AD-DBD1-7B2DCF5468E1}"/>
          </ac:spMkLst>
        </pc:spChg>
        <pc:spChg chg="mod">
          <ac:chgData name="Dominik Dold" userId="f2e3d405450aa2f4" providerId="LiveId" clId="{5805CB45-291F-49AE-A1B6-715AA1DB6F91}" dt="2026-01-07T09:54:35.162" v="18057" actId="1076"/>
          <ac:spMkLst>
            <pc:docMk/>
            <pc:sldMk cId="3266095224" sldId="313"/>
            <ac:spMk id="47" creationId="{06296356-BA99-3868-DE30-A73C189EEFBA}"/>
          </ac:spMkLst>
        </pc:spChg>
        <pc:picChg chg="add mod">
          <ac:chgData name="Dominik Dold" userId="f2e3d405450aa2f4" providerId="LiveId" clId="{5805CB45-291F-49AE-A1B6-715AA1DB6F91}" dt="2026-01-07T09:55:12.114" v="18065" actId="1076"/>
          <ac:picMkLst>
            <pc:docMk/>
            <pc:sldMk cId="3266095224" sldId="313"/>
            <ac:picMk id="5" creationId="{627D20CD-615F-EFFF-D1F0-546757E9A1E2}"/>
          </ac:picMkLst>
        </pc:picChg>
      </pc:sldChg>
      <pc:sldChg chg="addSp delSp modSp add mod modAnim">
        <pc:chgData name="Dominik Dold" userId="f2e3d405450aa2f4" providerId="LiveId" clId="{5805CB45-291F-49AE-A1B6-715AA1DB6F91}" dt="2026-01-12T16:38:15.186" v="36571"/>
        <pc:sldMkLst>
          <pc:docMk/>
          <pc:sldMk cId="2755905254" sldId="314"/>
        </pc:sldMkLst>
        <pc:spChg chg="mod">
          <ac:chgData name="Dominik Dold" userId="f2e3d405450aa2f4" providerId="LiveId" clId="{5805CB45-291F-49AE-A1B6-715AA1DB6F91}" dt="2026-01-07T09:57:31.511" v="18237" actId="20577"/>
          <ac:spMkLst>
            <pc:docMk/>
            <pc:sldMk cId="2755905254" sldId="314"/>
            <ac:spMk id="2" creationId="{3FFECC7D-68E4-96B6-EAD3-890DB8D7A7FC}"/>
          </ac:spMkLst>
        </pc:spChg>
        <pc:spChg chg="add mod">
          <ac:chgData name="Dominik Dold" userId="f2e3d405450aa2f4" providerId="LiveId" clId="{5805CB45-291F-49AE-A1B6-715AA1DB6F91}" dt="2026-01-07T10:04:59.966" v="18319" actId="20577"/>
          <ac:spMkLst>
            <pc:docMk/>
            <pc:sldMk cId="2755905254" sldId="314"/>
            <ac:spMk id="4" creationId="{8197C3F2-0E93-0E7D-83B8-137A4CA2FDAB}"/>
          </ac:spMkLst>
        </pc:spChg>
        <pc:spChg chg="mod">
          <ac:chgData name="Dominik Dold" userId="f2e3d405450aa2f4" providerId="LiveId" clId="{5805CB45-291F-49AE-A1B6-715AA1DB6F91}" dt="2026-01-07T10:05:12.186" v="18322" actId="14100"/>
          <ac:spMkLst>
            <pc:docMk/>
            <pc:sldMk cId="2755905254" sldId="314"/>
            <ac:spMk id="6" creationId="{6DAFBD91-8CAD-E41A-4846-433B6636C1DA}"/>
          </ac:spMkLst>
        </pc:spChg>
        <pc:spChg chg="mod">
          <ac:chgData name="Dominik Dold" userId="f2e3d405450aa2f4" providerId="LiveId" clId="{5805CB45-291F-49AE-A1B6-715AA1DB6F91}" dt="2026-01-07T10:04:23.729" v="18276" actId="207"/>
          <ac:spMkLst>
            <pc:docMk/>
            <pc:sldMk cId="2755905254" sldId="314"/>
            <ac:spMk id="7" creationId="{8C14D908-7264-3449-45EA-42720934CE4F}"/>
          </ac:spMkLst>
        </pc:spChg>
        <pc:spChg chg="add mod">
          <ac:chgData name="Dominik Dold" userId="f2e3d405450aa2f4" providerId="LiveId" clId="{5805CB45-291F-49AE-A1B6-715AA1DB6F91}" dt="2026-01-07T10:05:08.801" v="18321" actId="1076"/>
          <ac:spMkLst>
            <pc:docMk/>
            <pc:sldMk cId="2755905254" sldId="314"/>
            <ac:spMk id="8" creationId="{0C54BE18-00A2-79EF-5ADA-D3C6322A3646}"/>
          </ac:spMkLst>
        </pc:spChg>
        <pc:spChg chg="mod">
          <ac:chgData name="Dominik Dold" userId="f2e3d405450aa2f4" providerId="LiveId" clId="{5805CB45-291F-49AE-A1B6-715AA1DB6F91}" dt="2026-01-07T09:59:29.843" v="18274" actId="1076"/>
          <ac:spMkLst>
            <pc:docMk/>
            <pc:sldMk cId="2755905254" sldId="314"/>
            <ac:spMk id="9" creationId="{F78CC6C4-462F-78AB-D8B6-4CF4AF0B7E92}"/>
          </ac:spMkLst>
        </pc:spChg>
        <pc:spChg chg="add mod">
          <ac:chgData name="Dominik Dold" userId="f2e3d405450aa2f4" providerId="LiveId" clId="{5805CB45-291F-49AE-A1B6-715AA1DB6F91}" dt="2026-01-07T11:22:18.824" v="21697" actId="692"/>
          <ac:spMkLst>
            <pc:docMk/>
            <pc:sldMk cId="2755905254" sldId="314"/>
            <ac:spMk id="13" creationId="{44FD8844-FD0F-2836-56C5-8AD890EC2102}"/>
          </ac:spMkLst>
        </pc:spChg>
        <pc:spChg chg="add mod">
          <ac:chgData name="Dominik Dold" userId="f2e3d405450aa2f4" providerId="LiveId" clId="{5805CB45-291F-49AE-A1B6-715AA1DB6F91}" dt="2026-01-07T16:53:56.023" v="25122" actId="20577"/>
          <ac:spMkLst>
            <pc:docMk/>
            <pc:sldMk cId="2755905254" sldId="314"/>
            <ac:spMk id="17" creationId="{30110D62-AF59-7052-6AA7-A34B9D84E388}"/>
          </ac:spMkLst>
        </pc:spChg>
        <pc:spChg chg="mod">
          <ac:chgData name="Dominik Dold" userId="f2e3d405450aa2f4" providerId="LiveId" clId="{5805CB45-291F-49AE-A1B6-715AA1DB6F91}" dt="2026-01-07T10:05:14.043" v="18323" actId="1076"/>
          <ac:spMkLst>
            <pc:docMk/>
            <pc:sldMk cId="2755905254" sldId="314"/>
            <ac:spMk id="42" creationId="{C1EBD18F-FF2D-505D-E242-B7424C5B7511}"/>
          </ac:spMkLst>
        </pc:spChg>
      </pc:sldChg>
      <pc:sldChg chg="addSp delSp modSp new mod modAnim">
        <pc:chgData name="Dominik Dold" userId="f2e3d405450aa2f4" providerId="LiveId" clId="{5805CB45-291F-49AE-A1B6-715AA1DB6F91}" dt="2026-01-12T16:38:41.912" v="36576"/>
        <pc:sldMkLst>
          <pc:docMk/>
          <pc:sldMk cId="3010883089" sldId="315"/>
        </pc:sldMkLst>
        <pc:spChg chg="mod">
          <ac:chgData name="Dominik Dold" userId="f2e3d405450aa2f4" providerId="LiveId" clId="{5805CB45-291F-49AE-A1B6-715AA1DB6F91}" dt="2026-01-07T16:54:39.147" v="25191" actId="20577"/>
          <ac:spMkLst>
            <pc:docMk/>
            <pc:sldMk cId="3010883089" sldId="315"/>
            <ac:spMk id="2" creationId="{4B13917A-6522-3B34-69C6-C5EBC9201476}"/>
          </ac:spMkLst>
        </pc:spChg>
        <pc:spChg chg="add mod">
          <ac:chgData name="Dominik Dold" userId="f2e3d405450aa2f4" providerId="LiveId" clId="{5805CB45-291F-49AE-A1B6-715AA1DB6F91}" dt="2026-01-07T10:43:49.369" v="20425" actId="164"/>
          <ac:spMkLst>
            <pc:docMk/>
            <pc:sldMk cId="3010883089" sldId="315"/>
            <ac:spMk id="4" creationId="{7C70C984-357F-53E8-561B-24571D560799}"/>
          </ac:spMkLst>
        </pc:spChg>
        <pc:spChg chg="add mod">
          <ac:chgData name="Dominik Dold" userId="f2e3d405450aa2f4" providerId="LiveId" clId="{5805CB45-291F-49AE-A1B6-715AA1DB6F91}" dt="2026-01-07T10:43:49.369" v="20425" actId="164"/>
          <ac:spMkLst>
            <pc:docMk/>
            <pc:sldMk cId="3010883089" sldId="315"/>
            <ac:spMk id="5" creationId="{50DB8331-D445-8BD4-6E80-929BF6122ABD}"/>
          </ac:spMkLst>
        </pc:spChg>
        <pc:spChg chg="add mod">
          <ac:chgData name="Dominik Dold" userId="f2e3d405450aa2f4" providerId="LiveId" clId="{5805CB45-291F-49AE-A1B6-715AA1DB6F91}" dt="2026-01-07T10:44:10.985" v="20431" actId="207"/>
          <ac:spMkLst>
            <pc:docMk/>
            <pc:sldMk cId="3010883089" sldId="315"/>
            <ac:spMk id="9" creationId="{A9E90F86-66E2-278E-B0F5-935BBFA8698D}"/>
          </ac:spMkLst>
        </pc:spChg>
        <pc:spChg chg="add mod">
          <ac:chgData name="Dominik Dold" userId="f2e3d405450aa2f4" providerId="LiveId" clId="{5805CB45-291F-49AE-A1B6-715AA1DB6F91}" dt="2026-01-07T10:44:10.985" v="20431" actId="207"/>
          <ac:spMkLst>
            <pc:docMk/>
            <pc:sldMk cId="3010883089" sldId="315"/>
            <ac:spMk id="10" creationId="{7A31E0BF-DDF0-F777-1F78-C1981960929F}"/>
          </ac:spMkLst>
        </pc:spChg>
        <pc:spChg chg="add mod">
          <ac:chgData name="Dominik Dold" userId="f2e3d405450aa2f4" providerId="LiveId" clId="{5805CB45-291F-49AE-A1B6-715AA1DB6F91}" dt="2026-01-07T10:44:10.985" v="20431" actId="207"/>
          <ac:spMkLst>
            <pc:docMk/>
            <pc:sldMk cId="3010883089" sldId="315"/>
            <ac:spMk id="11" creationId="{89EC78DA-73EF-136C-FE51-BE7CB388262D}"/>
          </ac:spMkLst>
        </pc:spChg>
        <pc:spChg chg="add mod">
          <ac:chgData name="Dominik Dold" userId="f2e3d405450aa2f4" providerId="LiveId" clId="{5805CB45-291F-49AE-A1B6-715AA1DB6F91}" dt="2026-01-07T10:43:49.369" v="20425" actId="164"/>
          <ac:spMkLst>
            <pc:docMk/>
            <pc:sldMk cId="3010883089" sldId="315"/>
            <ac:spMk id="12" creationId="{2899AA4B-0077-4B04-22BE-4EC1B3F7C9E1}"/>
          </ac:spMkLst>
        </pc:spChg>
        <pc:spChg chg="add mod">
          <ac:chgData name="Dominik Dold" userId="f2e3d405450aa2f4" providerId="LiveId" clId="{5805CB45-291F-49AE-A1B6-715AA1DB6F91}" dt="2026-01-07T10:43:44.749" v="20424" actId="164"/>
          <ac:spMkLst>
            <pc:docMk/>
            <pc:sldMk cId="3010883089" sldId="315"/>
            <ac:spMk id="37" creationId="{B40D8285-4431-E8AA-4258-D7A01D7276D2}"/>
          </ac:spMkLst>
        </pc:spChg>
        <pc:spChg chg="add mod">
          <ac:chgData name="Dominik Dold" userId="f2e3d405450aa2f4" providerId="LiveId" clId="{5805CB45-291F-49AE-A1B6-715AA1DB6F91}" dt="2026-01-07T10:43:44.749" v="20424" actId="164"/>
          <ac:spMkLst>
            <pc:docMk/>
            <pc:sldMk cId="3010883089" sldId="315"/>
            <ac:spMk id="38" creationId="{7B93BEBE-9634-814A-BE70-10E8093997D6}"/>
          </ac:spMkLst>
        </pc:spChg>
        <pc:spChg chg="add mod">
          <ac:chgData name="Dominik Dold" userId="f2e3d405450aa2f4" providerId="LiveId" clId="{5805CB45-291F-49AE-A1B6-715AA1DB6F91}" dt="2026-01-07T10:44:20.539" v="20432" actId="207"/>
          <ac:spMkLst>
            <pc:docMk/>
            <pc:sldMk cId="3010883089" sldId="315"/>
            <ac:spMk id="39" creationId="{62497C69-41BF-0187-2D8A-30DAAEDE0065}"/>
          </ac:spMkLst>
        </pc:spChg>
        <pc:spChg chg="add mod">
          <ac:chgData name="Dominik Dold" userId="f2e3d405450aa2f4" providerId="LiveId" clId="{5805CB45-291F-49AE-A1B6-715AA1DB6F91}" dt="2026-01-07T10:44:20.539" v="20432" actId="207"/>
          <ac:spMkLst>
            <pc:docMk/>
            <pc:sldMk cId="3010883089" sldId="315"/>
            <ac:spMk id="40" creationId="{C9247BCA-0A2D-7633-BBA4-CB889D059521}"/>
          </ac:spMkLst>
        </pc:spChg>
        <pc:spChg chg="add mod">
          <ac:chgData name="Dominik Dold" userId="f2e3d405450aa2f4" providerId="LiveId" clId="{5805CB45-291F-49AE-A1B6-715AA1DB6F91}" dt="2026-01-07T10:44:20.539" v="20432" actId="207"/>
          <ac:spMkLst>
            <pc:docMk/>
            <pc:sldMk cId="3010883089" sldId="315"/>
            <ac:spMk id="41" creationId="{0F80A04F-EBA8-B9E4-E5E6-91C0BF7A4812}"/>
          </ac:spMkLst>
        </pc:spChg>
        <pc:spChg chg="add mod ord">
          <ac:chgData name="Dominik Dold" userId="f2e3d405450aa2f4" providerId="LiveId" clId="{5805CB45-291F-49AE-A1B6-715AA1DB6F91}" dt="2026-01-07T10:44:20.539" v="20432" actId="207"/>
          <ac:spMkLst>
            <pc:docMk/>
            <pc:sldMk cId="3010883089" sldId="315"/>
            <ac:spMk id="42" creationId="{E7654C28-FA3D-7220-379E-915933CD8B53}"/>
          </ac:spMkLst>
        </pc:spChg>
        <pc:spChg chg="add mod ord">
          <ac:chgData name="Dominik Dold" userId="f2e3d405450aa2f4" providerId="LiveId" clId="{5805CB45-291F-49AE-A1B6-715AA1DB6F91}" dt="2026-01-07T10:44:20.539" v="20432" actId="207"/>
          <ac:spMkLst>
            <pc:docMk/>
            <pc:sldMk cId="3010883089" sldId="315"/>
            <ac:spMk id="43" creationId="{986E4FA0-4EC4-BA52-895B-FEF0FA288A20}"/>
          </ac:spMkLst>
        </pc:spChg>
        <pc:spChg chg="add mod ord">
          <ac:chgData name="Dominik Dold" userId="f2e3d405450aa2f4" providerId="LiveId" clId="{5805CB45-291F-49AE-A1B6-715AA1DB6F91}" dt="2026-01-07T10:44:20.539" v="20432" actId="207"/>
          <ac:spMkLst>
            <pc:docMk/>
            <pc:sldMk cId="3010883089" sldId="315"/>
            <ac:spMk id="44" creationId="{E33C0F17-1849-34F1-6BDF-EBB6EAF361F5}"/>
          </ac:spMkLst>
        </pc:spChg>
        <pc:spChg chg="add mod">
          <ac:chgData name="Dominik Dold" userId="f2e3d405450aa2f4" providerId="LiveId" clId="{5805CB45-291F-49AE-A1B6-715AA1DB6F91}" dt="2026-01-07T10:43:44.749" v="20424" actId="164"/>
          <ac:spMkLst>
            <pc:docMk/>
            <pc:sldMk cId="3010883089" sldId="315"/>
            <ac:spMk id="45" creationId="{C86928D8-BC95-54A2-5AC0-723AA09EC401}"/>
          </ac:spMkLst>
        </pc:spChg>
        <pc:spChg chg="add mod">
          <ac:chgData name="Dominik Dold" userId="f2e3d405450aa2f4" providerId="LiveId" clId="{5805CB45-291F-49AE-A1B6-715AA1DB6F91}" dt="2026-01-07T10:44:20.539" v="20432" actId="207"/>
          <ac:spMkLst>
            <pc:docMk/>
            <pc:sldMk cId="3010883089" sldId="315"/>
            <ac:spMk id="64" creationId="{B74A8FAA-95A8-C310-28D7-CE9A7CE07200}"/>
          </ac:spMkLst>
        </pc:spChg>
        <pc:spChg chg="add mod">
          <ac:chgData name="Dominik Dold" userId="f2e3d405450aa2f4" providerId="LiveId" clId="{5805CB45-291F-49AE-A1B6-715AA1DB6F91}" dt="2026-01-07T10:44:20.539" v="20432" actId="207"/>
          <ac:spMkLst>
            <pc:docMk/>
            <pc:sldMk cId="3010883089" sldId="315"/>
            <ac:spMk id="65" creationId="{24B6D0C8-2AF8-383A-7717-0A8B295B6B4D}"/>
          </ac:spMkLst>
        </pc:spChg>
        <pc:spChg chg="add mod">
          <ac:chgData name="Dominik Dold" userId="f2e3d405450aa2f4" providerId="LiveId" clId="{5805CB45-291F-49AE-A1B6-715AA1DB6F91}" dt="2026-01-07T10:44:20.539" v="20432" actId="207"/>
          <ac:spMkLst>
            <pc:docMk/>
            <pc:sldMk cId="3010883089" sldId="315"/>
            <ac:spMk id="66" creationId="{06F3B5CF-026B-3154-E615-BE62680443FB}"/>
          </ac:spMkLst>
        </pc:spChg>
        <pc:spChg chg="add mod">
          <ac:chgData name="Dominik Dold" userId="f2e3d405450aa2f4" providerId="LiveId" clId="{5805CB45-291F-49AE-A1B6-715AA1DB6F91}" dt="2026-01-07T10:45:18.837" v="20510" actId="207"/>
          <ac:spMkLst>
            <pc:docMk/>
            <pc:sldMk cId="3010883089" sldId="315"/>
            <ac:spMk id="90" creationId="{B4F16653-66C5-0A4D-0943-32A579ACA0D6}"/>
          </ac:spMkLst>
        </pc:spChg>
        <pc:spChg chg="add mod">
          <ac:chgData name="Dominik Dold" userId="f2e3d405450aa2f4" providerId="LiveId" clId="{5805CB45-291F-49AE-A1B6-715AA1DB6F91}" dt="2026-01-07T10:45:55.683" v="20592" actId="1076"/>
          <ac:spMkLst>
            <pc:docMk/>
            <pc:sldMk cId="3010883089" sldId="315"/>
            <ac:spMk id="91" creationId="{CA3AE95D-D23C-4495-19F9-CFD3B0B4FF2E}"/>
          </ac:spMkLst>
        </pc:spChg>
        <pc:spChg chg="add mod">
          <ac:chgData name="Dominik Dold" userId="f2e3d405450aa2f4" providerId="LiveId" clId="{5805CB45-291F-49AE-A1B6-715AA1DB6F91}" dt="2026-01-07T10:46:26.987" v="20633" actId="207"/>
          <ac:spMkLst>
            <pc:docMk/>
            <pc:sldMk cId="3010883089" sldId="315"/>
            <ac:spMk id="92" creationId="{6F441D7E-E081-3C33-D46E-443997614F1A}"/>
          </ac:spMkLst>
        </pc:spChg>
        <pc:grpChg chg="mod">
          <ac:chgData name="Dominik Dold" userId="f2e3d405450aa2f4" providerId="LiveId" clId="{5805CB45-291F-49AE-A1B6-715AA1DB6F91}" dt="2026-01-07T10:46:15.176" v="20627" actId="1076"/>
          <ac:grpSpMkLst>
            <pc:docMk/>
            <pc:sldMk cId="3010883089" sldId="315"/>
            <ac:grpSpMk id="88" creationId="{35C0E649-A2F7-5B3B-5C53-A807F9A50EFB}"/>
          </ac:grpSpMkLst>
        </pc:grpChg>
        <pc:grpChg chg="add mod">
          <ac:chgData name="Dominik Dold" userId="f2e3d405450aa2f4" providerId="LiveId" clId="{5805CB45-291F-49AE-A1B6-715AA1DB6F91}" dt="2026-01-07T10:46:18.983" v="20628" actId="1076"/>
          <ac:grpSpMkLst>
            <pc:docMk/>
            <pc:sldMk cId="3010883089" sldId="315"/>
            <ac:grpSpMk id="89" creationId="{6CDA64D5-2400-5A4D-E0A5-1A877351AFA9}"/>
          </ac:grpSpMkLst>
        </pc:grpChg>
        <pc:cxnChg chg="mod">
          <ac:chgData name="Dominik Dold" userId="f2e3d405450aa2f4" providerId="LiveId" clId="{5805CB45-291F-49AE-A1B6-715AA1DB6F91}" dt="2026-01-07T10:42:17.556" v="20396" actId="14100"/>
          <ac:cxnSpMkLst>
            <pc:docMk/>
            <pc:sldMk cId="3010883089" sldId="315"/>
            <ac:cxnSpMk id="13" creationId="{07A63FE6-5DA7-D894-99AE-78C69ABAD94A}"/>
          </ac:cxnSpMkLst>
        </pc:cxnChg>
        <pc:cxnChg chg="mod">
          <ac:chgData name="Dominik Dold" userId="f2e3d405450aa2f4" providerId="LiveId" clId="{5805CB45-291F-49AE-A1B6-715AA1DB6F91}" dt="2026-01-07T10:43:37.904" v="20423" actId="1076"/>
          <ac:cxnSpMkLst>
            <pc:docMk/>
            <pc:sldMk cId="3010883089" sldId="315"/>
            <ac:cxnSpMk id="14" creationId="{40798242-A3CA-23D0-259A-AA5C4E193510}"/>
          </ac:cxnSpMkLst>
        </pc:cxnChg>
        <pc:cxnChg chg="mod">
          <ac:chgData name="Dominik Dold" userId="f2e3d405450aa2f4" providerId="LiveId" clId="{5805CB45-291F-49AE-A1B6-715AA1DB6F91}" dt="2026-01-07T10:42:13.362" v="20394" actId="14100"/>
          <ac:cxnSpMkLst>
            <pc:docMk/>
            <pc:sldMk cId="3010883089" sldId="315"/>
            <ac:cxnSpMk id="15" creationId="{159254DF-8E6A-5BAF-CF14-074745BED71E}"/>
          </ac:cxnSpMkLst>
        </pc:cxnChg>
        <pc:cxnChg chg="mod">
          <ac:chgData name="Dominik Dold" userId="f2e3d405450aa2f4" providerId="LiveId" clId="{5805CB45-291F-49AE-A1B6-715AA1DB6F91}" dt="2026-01-07T10:43:49.369" v="20425" actId="164"/>
          <ac:cxnSpMkLst>
            <pc:docMk/>
            <pc:sldMk cId="3010883089" sldId="315"/>
            <ac:cxnSpMk id="16" creationId="{C7DBC416-0D0E-AABD-61AB-A041089E76EB}"/>
          </ac:cxnSpMkLst>
        </pc:cxnChg>
        <pc:cxnChg chg="mod">
          <ac:chgData name="Dominik Dold" userId="f2e3d405450aa2f4" providerId="LiveId" clId="{5805CB45-291F-49AE-A1B6-715AA1DB6F91}" dt="2026-01-07T10:43:49.369" v="20425" actId="164"/>
          <ac:cxnSpMkLst>
            <pc:docMk/>
            <pc:sldMk cId="3010883089" sldId="315"/>
            <ac:cxnSpMk id="17" creationId="{46E65EB4-514A-A46F-3DDB-488C89A81BFD}"/>
          </ac:cxnSpMkLst>
        </pc:cxnChg>
        <pc:cxnChg chg="mod">
          <ac:chgData name="Dominik Dold" userId="f2e3d405450aa2f4" providerId="LiveId" clId="{5805CB45-291F-49AE-A1B6-715AA1DB6F91}" dt="2026-01-07T10:42:11.489" v="20393" actId="14100"/>
          <ac:cxnSpMkLst>
            <pc:docMk/>
            <pc:sldMk cId="3010883089" sldId="315"/>
            <ac:cxnSpMk id="18" creationId="{BC0F2BAD-97AD-38C9-C99E-645029F57134}"/>
          </ac:cxnSpMkLst>
        </pc:cxnChg>
        <pc:cxnChg chg="mod">
          <ac:chgData name="Dominik Dold" userId="f2e3d405450aa2f4" providerId="LiveId" clId="{5805CB45-291F-49AE-A1B6-715AA1DB6F91}" dt="2026-01-07T10:42:00.983" v="20390" actId="1076"/>
          <ac:cxnSpMkLst>
            <pc:docMk/>
            <pc:sldMk cId="3010883089" sldId="315"/>
            <ac:cxnSpMk id="28" creationId="{373859B7-8AB4-4338-09B5-9C29F284406B}"/>
          </ac:cxnSpMkLst>
        </pc:cxnChg>
        <pc:cxnChg chg="mod">
          <ac:chgData name="Dominik Dold" userId="f2e3d405450aa2f4" providerId="LiveId" clId="{5805CB45-291F-49AE-A1B6-715AA1DB6F91}" dt="2026-01-07T10:42:00.983" v="20390" actId="1076"/>
          <ac:cxnSpMkLst>
            <pc:docMk/>
            <pc:sldMk cId="3010883089" sldId="315"/>
            <ac:cxnSpMk id="29" creationId="{D4B01258-4AD4-0224-AB97-4E56504552BC}"/>
          </ac:cxnSpMkLst>
        </pc:cxnChg>
        <pc:cxnChg chg="mod">
          <ac:chgData name="Dominik Dold" userId="f2e3d405450aa2f4" providerId="LiveId" clId="{5805CB45-291F-49AE-A1B6-715AA1DB6F91}" dt="2026-01-07T10:43:49.369" v="20425" actId="164"/>
          <ac:cxnSpMkLst>
            <pc:docMk/>
            <pc:sldMk cId="3010883089" sldId="315"/>
            <ac:cxnSpMk id="30" creationId="{847C272C-326D-1E98-0DE3-9759EEA25286}"/>
          </ac:cxnSpMkLst>
        </pc:cxnChg>
        <pc:cxnChg chg="mod">
          <ac:chgData name="Dominik Dold" userId="f2e3d405450aa2f4" providerId="LiveId" clId="{5805CB45-291F-49AE-A1B6-715AA1DB6F91}" dt="2026-01-07T10:42:32.170" v="20402" actId="1076"/>
          <ac:cxnSpMkLst>
            <pc:docMk/>
            <pc:sldMk cId="3010883089" sldId="315"/>
            <ac:cxnSpMk id="52" creationId="{5C22E839-E7B7-C631-DFCF-9F816DBDD44A}"/>
          </ac:cxnSpMkLst>
        </pc:cxnChg>
        <pc:cxnChg chg="mod">
          <ac:chgData name="Dominik Dold" userId="f2e3d405450aa2f4" providerId="LiveId" clId="{5805CB45-291F-49AE-A1B6-715AA1DB6F91}" dt="2026-01-07T10:42:32.170" v="20402" actId="1076"/>
          <ac:cxnSpMkLst>
            <pc:docMk/>
            <pc:sldMk cId="3010883089" sldId="315"/>
            <ac:cxnSpMk id="53" creationId="{E65F350C-2F52-2A6D-4284-57E1B95882FD}"/>
          </ac:cxnSpMkLst>
        </pc:cxnChg>
        <pc:cxnChg chg="mod">
          <ac:chgData name="Dominik Dold" userId="f2e3d405450aa2f4" providerId="LiveId" clId="{5805CB45-291F-49AE-A1B6-715AA1DB6F91}" dt="2026-01-07T10:42:32.170" v="20402" actId="1076"/>
          <ac:cxnSpMkLst>
            <pc:docMk/>
            <pc:sldMk cId="3010883089" sldId="315"/>
            <ac:cxnSpMk id="54" creationId="{6548F355-5067-5BB0-E98A-731659CCD4B0}"/>
          </ac:cxnSpMkLst>
        </pc:cxnChg>
        <pc:cxnChg chg="mod">
          <ac:chgData name="Dominik Dold" userId="f2e3d405450aa2f4" providerId="LiveId" clId="{5805CB45-291F-49AE-A1B6-715AA1DB6F91}" dt="2026-01-07T10:42:32.170" v="20402" actId="1076"/>
          <ac:cxnSpMkLst>
            <pc:docMk/>
            <pc:sldMk cId="3010883089" sldId="315"/>
            <ac:cxnSpMk id="55" creationId="{80DF6D4E-5327-EFEB-5BB2-FCA36375BCEF}"/>
          </ac:cxnSpMkLst>
        </pc:cxnChg>
        <pc:cxnChg chg="mod">
          <ac:chgData name="Dominik Dold" userId="f2e3d405450aa2f4" providerId="LiveId" clId="{5805CB45-291F-49AE-A1B6-715AA1DB6F91}" dt="2026-01-07T10:42:32.170" v="20402" actId="1076"/>
          <ac:cxnSpMkLst>
            <pc:docMk/>
            <pc:sldMk cId="3010883089" sldId="315"/>
            <ac:cxnSpMk id="57" creationId="{50BE6C52-A1FA-40D6-BE21-649C5CE448BF}"/>
          </ac:cxnSpMkLst>
        </pc:cxnChg>
        <pc:cxnChg chg="mod">
          <ac:chgData name="Dominik Dold" userId="f2e3d405450aa2f4" providerId="LiveId" clId="{5805CB45-291F-49AE-A1B6-715AA1DB6F91}" dt="2026-01-07T10:42:32.170" v="20402" actId="1076"/>
          <ac:cxnSpMkLst>
            <pc:docMk/>
            <pc:sldMk cId="3010883089" sldId="315"/>
            <ac:cxnSpMk id="58" creationId="{70F24EE2-ECCA-37CD-A4AA-39D1A6CC6CB3}"/>
          </ac:cxnSpMkLst>
        </pc:cxnChg>
        <pc:cxnChg chg="mod">
          <ac:chgData name="Dominik Dold" userId="f2e3d405450aa2f4" providerId="LiveId" clId="{5805CB45-291F-49AE-A1B6-715AA1DB6F91}" dt="2026-01-07T10:42:32.170" v="20402" actId="1076"/>
          <ac:cxnSpMkLst>
            <pc:docMk/>
            <pc:sldMk cId="3010883089" sldId="315"/>
            <ac:cxnSpMk id="59" creationId="{979A78E1-170B-FB95-5898-6CCBF1A6E5A6}"/>
          </ac:cxnSpMkLst>
        </pc:cxnChg>
        <pc:cxnChg chg="add mod">
          <ac:chgData name="Dominik Dold" userId="f2e3d405450aa2f4" providerId="LiveId" clId="{5805CB45-291F-49AE-A1B6-715AA1DB6F91}" dt="2026-01-07T10:43:10.969" v="20417" actId="14100"/>
          <ac:cxnSpMkLst>
            <pc:docMk/>
            <pc:sldMk cId="3010883089" sldId="315"/>
            <ac:cxnSpMk id="61" creationId="{63045709-46D2-DECD-5985-7626338694A6}"/>
          </ac:cxnSpMkLst>
        </pc:cxnChg>
        <pc:cxnChg chg="mod">
          <ac:chgData name="Dominik Dold" userId="f2e3d405450aa2f4" providerId="LiveId" clId="{5805CB45-291F-49AE-A1B6-715AA1DB6F91}" dt="2026-01-07T10:43:07.144" v="20416" actId="14100"/>
          <ac:cxnSpMkLst>
            <pc:docMk/>
            <pc:sldMk cId="3010883089" sldId="315"/>
            <ac:cxnSpMk id="62" creationId="{3872C8DC-A39D-F5E6-B3FB-3231F47D19F4}"/>
          </ac:cxnSpMkLst>
        </pc:cxnChg>
        <pc:cxnChg chg="mod">
          <ac:chgData name="Dominik Dold" userId="f2e3d405450aa2f4" providerId="LiveId" clId="{5805CB45-291F-49AE-A1B6-715AA1DB6F91}" dt="2026-01-07T10:43:04.553" v="20415" actId="14100"/>
          <ac:cxnSpMkLst>
            <pc:docMk/>
            <pc:sldMk cId="3010883089" sldId="315"/>
            <ac:cxnSpMk id="63" creationId="{0B436002-1F86-C4FE-4844-480102DA6793}"/>
          </ac:cxnSpMkLst>
        </pc:cxnChg>
        <pc:cxnChg chg="mod">
          <ac:chgData name="Dominik Dold" userId="f2e3d405450aa2f4" providerId="LiveId" clId="{5805CB45-291F-49AE-A1B6-715AA1DB6F91}" dt="2026-01-07T10:42:43.212" v="20407" actId="14100"/>
          <ac:cxnSpMkLst>
            <pc:docMk/>
            <pc:sldMk cId="3010883089" sldId="315"/>
            <ac:cxnSpMk id="67" creationId="{655F817A-686A-065C-F0BA-8660CA7B1B26}"/>
          </ac:cxnSpMkLst>
        </pc:cxnChg>
        <pc:cxnChg chg="add mod">
          <ac:chgData name="Dominik Dold" userId="f2e3d405450aa2f4" providerId="LiveId" clId="{5805CB45-291F-49AE-A1B6-715AA1DB6F91}" dt="2026-01-07T10:42:42.011" v="20406" actId="14100"/>
          <ac:cxnSpMkLst>
            <pc:docMk/>
            <pc:sldMk cId="3010883089" sldId="315"/>
            <ac:cxnSpMk id="68" creationId="{49D2C434-5E01-2061-AD7F-F1D4C0650D37}"/>
          </ac:cxnSpMkLst>
        </pc:cxnChg>
        <pc:cxnChg chg="mod">
          <ac:chgData name="Dominik Dold" userId="f2e3d405450aa2f4" providerId="LiveId" clId="{5805CB45-291F-49AE-A1B6-715AA1DB6F91}" dt="2026-01-07T10:42:39.284" v="20405" actId="14100"/>
          <ac:cxnSpMkLst>
            <pc:docMk/>
            <pc:sldMk cId="3010883089" sldId="315"/>
            <ac:cxnSpMk id="69" creationId="{4605ABDA-A60F-5952-2B03-2DF2A2FA0A25}"/>
          </ac:cxnSpMkLst>
        </pc:cxnChg>
        <pc:cxnChg chg="add mod">
          <ac:chgData name="Dominik Dold" userId="f2e3d405450aa2f4" providerId="LiveId" clId="{5805CB45-291F-49AE-A1B6-715AA1DB6F91}" dt="2026-01-07T10:42:49.670" v="20410" actId="14100"/>
          <ac:cxnSpMkLst>
            <pc:docMk/>
            <pc:sldMk cId="3010883089" sldId="315"/>
            <ac:cxnSpMk id="70" creationId="{D1759CE2-D94F-69FB-F0B2-FF32A100980E}"/>
          </ac:cxnSpMkLst>
        </pc:cxnChg>
        <pc:cxnChg chg="add mod">
          <ac:chgData name="Dominik Dold" userId="f2e3d405450aa2f4" providerId="LiveId" clId="{5805CB45-291F-49AE-A1B6-715AA1DB6F91}" dt="2026-01-07T10:42:47.672" v="20409" actId="14100"/>
          <ac:cxnSpMkLst>
            <pc:docMk/>
            <pc:sldMk cId="3010883089" sldId="315"/>
            <ac:cxnSpMk id="71" creationId="{F16CEBAD-AD9D-FDDF-718B-06838D5FF3D7}"/>
          </ac:cxnSpMkLst>
        </pc:cxnChg>
        <pc:cxnChg chg="add mod">
          <ac:chgData name="Dominik Dold" userId="f2e3d405450aa2f4" providerId="LiveId" clId="{5805CB45-291F-49AE-A1B6-715AA1DB6F91}" dt="2026-01-07T10:42:45.906" v="20408" actId="14100"/>
          <ac:cxnSpMkLst>
            <pc:docMk/>
            <pc:sldMk cId="3010883089" sldId="315"/>
            <ac:cxnSpMk id="72" creationId="{C069E571-F269-A3EB-8802-C2D6B1E45675}"/>
          </ac:cxnSpMkLst>
        </pc:cxnChg>
        <pc:cxnChg chg="add mod">
          <ac:chgData name="Dominik Dold" userId="f2e3d405450aa2f4" providerId="LiveId" clId="{5805CB45-291F-49AE-A1B6-715AA1DB6F91}" dt="2026-01-07T10:42:55.848" v="20413" actId="14100"/>
          <ac:cxnSpMkLst>
            <pc:docMk/>
            <pc:sldMk cId="3010883089" sldId="315"/>
            <ac:cxnSpMk id="73" creationId="{CE892608-1D53-BA12-4CC4-AA17B2B8CCB7}"/>
          </ac:cxnSpMkLst>
        </pc:cxnChg>
        <pc:cxnChg chg="add mod">
          <ac:chgData name="Dominik Dold" userId="f2e3d405450aa2f4" providerId="LiveId" clId="{5805CB45-291F-49AE-A1B6-715AA1DB6F91}" dt="2026-01-07T10:42:54.631" v="20412" actId="14100"/>
          <ac:cxnSpMkLst>
            <pc:docMk/>
            <pc:sldMk cId="3010883089" sldId="315"/>
            <ac:cxnSpMk id="74" creationId="{4CDB4DC0-67AB-C847-AEB2-0F643C281916}"/>
          </ac:cxnSpMkLst>
        </pc:cxnChg>
        <pc:cxnChg chg="add mod">
          <ac:chgData name="Dominik Dold" userId="f2e3d405450aa2f4" providerId="LiveId" clId="{5805CB45-291F-49AE-A1B6-715AA1DB6F91}" dt="2026-01-07T10:42:53.345" v="20411" actId="14100"/>
          <ac:cxnSpMkLst>
            <pc:docMk/>
            <pc:sldMk cId="3010883089" sldId="315"/>
            <ac:cxnSpMk id="75" creationId="{D6F0BC06-1CAC-FBD1-15EB-6C0F9A0DE55E}"/>
          </ac:cxnSpMkLst>
        </pc:cxnChg>
      </pc:sldChg>
      <pc:sldChg chg="addSp delSp modSp add mod modAnim">
        <pc:chgData name="Dominik Dold" userId="f2e3d405450aa2f4" providerId="LiveId" clId="{5805CB45-291F-49AE-A1B6-715AA1DB6F91}" dt="2026-01-12T16:38:58.322" v="36578"/>
        <pc:sldMkLst>
          <pc:docMk/>
          <pc:sldMk cId="3916075911" sldId="316"/>
        </pc:sldMkLst>
        <pc:spChg chg="mod">
          <ac:chgData name="Dominik Dold" userId="f2e3d405450aa2f4" providerId="LiveId" clId="{5805CB45-291F-49AE-A1B6-715AA1DB6F91}" dt="2026-01-07T10:46:51.618" v="20675" actId="20577"/>
          <ac:spMkLst>
            <pc:docMk/>
            <pc:sldMk cId="3916075911" sldId="316"/>
            <ac:spMk id="2" creationId="{DC1917C9-ABD7-CB34-A01E-F357C9D86692}"/>
          </ac:spMkLst>
        </pc:spChg>
        <pc:spChg chg="add mod">
          <ac:chgData name="Dominik Dold" userId="f2e3d405450aa2f4" providerId="LiveId" clId="{5805CB45-291F-49AE-A1B6-715AA1DB6F91}" dt="2026-01-07T10:55:52.119" v="20708" actId="20577"/>
          <ac:spMkLst>
            <pc:docMk/>
            <pc:sldMk cId="3916075911" sldId="316"/>
            <ac:spMk id="6" creationId="{CE82F620-5036-2E74-72C8-AE559B8FEFBF}"/>
          </ac:spMkLst>
        </pc:spChg>
        <pc:spChg chg="add mod">
          <ac:chgData name="Dominik Dold" userId="f2e3d405450aa2f4" providerId="LiveId" clId="{5805CB45-291F-49AE-A1B6-715AA1DB6F91}" dt="2026-01-07T10:58:02.108" v="20952" actId="1076"/>
          <ac:spMkLst>
            <pc:docMk/>
            <pc:sldMk cId="3916075911" sldId="316"/>
            <ac:spMk id="22" creationId="{F091EB16-0C21-3225-9A70-8489E0EC266D}"/>
          </ac:spMkLst>
        </pc:spChg>
        <pc:spChg chg="add mod">
          <ac:chgData name="Dominik Dold" userId="f2e3d405450aa2f4" providerId="LiveId" clId="{5805CB45-291F-49AE-A1B6-715AA1DB6F91}" dt="2026-01-07T10:58:10.099" v="20954" actId="1076"/>
          <ac:spMkLst>
            <pc:docMk/>
            <pc:sldMk cId="3916075911" sldId="316"/>
            <ac:spMk id="23" creationId="{EC6D8624-070B-8E91-3D52-7D8B8D746151}"/>
          </ac:spMkLst>
        </pc:spChg>
        <pc:spChg chg="add mod">
          <ac:chgData name="Dominik Dold" userId="f2e3d405450aa2f4" providerId="LiveId" clId="{5805CB45-291F-49AE-A1B6-715AA1DB6F91}" dt="2026-01-07T11:22:38.335" v="21699" actId="692"/>
          <ac:spMkLst>
            <pc:docMk/>
            <pc:sldMk cId="3916075911" sldId="316"/>
            <ac:spMk id="26" creationId="{5A83F580-36AC-9638-C163-CF27CD0E25F8}"/>
          </ac:spMkLst>
        </pc:spChg>
        <pc:spChg chg="add mod">
          <ac:chgData name="Dominik Dold" userId="f2e3d405450aa2f4" providerId="LiveId" clId="{5805CB45-291F-49AE-A1B6-715AA1DB6F91}" dt="2026-01-07T10:58:31.853" v="20961" actId="1076"/>
          <ac:spMkLst>
            <pc:docMk/>
            <pc:sldMk cId="3916075911" sldId="316"/>
            <ac:spMk id="27" creationId="{7D149DF1-E2C6-6B73-CC8F-22BB6AB39CFF}"/>
          </ac:spMkLst>
        </pc:spChg>
        <pc:spChg chg="add mod">
          <ac:chgData name="Dominik Dold" userId="f2e3d405450aa2f4" providerId="LiveId" clId="{5805CB45-291F-49AE-A1B6-715AA1DB6F91}" dt="2026-01-07T10:59:03.169" v="21055" actId="207"/>
          <ac:spMkLst>
            <pc:docMk/>
            <pc:sldMk cId="3916075911" sldId="316"/>
            <ac:spMk id="32" creationId="{0D00E2E0-0EB2-FEB4-241D-1BD25268BAFD}"/>
          </ac:spMkLst>
        </pc:spChg>
        <pc:picChg chg="add mod">
          <ac:chgData name="Dominik Dold" userId="f2e3d405450aa2f4" providerId="LiveId" clId="{5805CB45-291F-49AE-A1B6-715AA1DB6F91}" dt="2026-01-07T10:57:59.047" v="20951" actId="1076"/>
          <ac:picMkLst>
            <pc:docMk/>
            <pc:sldMk cId="3916075911" sldId="316"/>
            <ac:picMk id="1026" creationId="{226FD580-089D-819D-76E7-4CEFE8DCC27E}"/>
          </ac:picMkLst>
        </pc:picChg>
        <pc:cxnChg chg="add mod">
          <ac:chgData name="Dominik Dold" userId="f2e3d405450aa2f4" providerId="LiveId" clId="{5805CB45-291F-49AE-A1B6-715AA1DB6F91}" dt="2026-01-07T10:58:05.802" v="20953" actId="14100"/>
          <ac:cxnSpMkLst>
            <pc:docMk/>
            <pc:sldMk cId="3916075911" sldId="316"/>
            <ac:cxnSpMk id="8" creationId="{27AB1E54-BBFE-BDA7-C641-267F5C1C4EB1}"/>
          </ac:cxnSpMkLst>
        </pc:cxnChg>
        <pc:cxnChg chg="add mod">
          <ac:chgData name="Dominik Dold" userId="f2e3d405450aa2f4" providerId="LiveId" clId="{5805CB45-291F-49AE-A1B6-715AA1DB6F91}" dt="2026-01-07T10:57:59.047" v="20951" actId="1076"/>
          <ac:cxnSpMkLst>
            <pc:docMk/>
            <pc:sldMk cId="3916075911" sldId="316"/>
            <ac:cxnSpMk id="20" creationId="{DDB5554F-99EC-3B18-2E35-35721B3FD26A}"/>
          </ac:cxnSpMkLst>
        </pc:cxnChg>
      </pc:sldChg>
      <pc:sldChg chg="addSp delSp modSp add mod delAnim">
        <pc:chgData name="Dominik Dold" userId="f2e3d405450aa2f4" providerId="LiveId" clId="{5805CB45-291F-49AE-A1B6-715AA1DB6F91}" dt="2026-01-07T12:16:56.349" v="23102" actId="1076"/>
        <pc:sldMkLst>
          <pc:docMk/>
          <pc:sldMk cId="3329259333" sldId="317"/>
        </pc:sldMkLst>
        <pc:spChg chg="mod">
          <ac:chgData name="Dominik Dold" userId="f2e3d405450aa2f4" providerId="LiveId" clId="{5805CB45-291F-49AE-A1B6-715AA1DB6F91}" dt="2026-01-07T11:24:41.737" v="21820" actId="20577"/>
          <ac:spMkLst>
            <pc:docMk/>
            <pc:sldMk cId="3329259333" sldId="317"/>
            <ac:spMk id="2" creationId="{84B1C42F-DD0F-27A3-9C68-774B84975F6A}"/>
          </ac:spMkLst>
        </pc:spChg>
        <pc:spChg chg="mod">
          <ac:chgData name="Dominik Dold" userId="f2e3d405450aa2f4" providerId="LiveId" clId="{5805CB45-291F-49AE-A1B6-715AA1DB6F91}" dt="2026-01-07T11:26:11.852" v="21996" actId="20577"/>
          <ac:spMkLst>
            <pc:docMk/>
            <pc:sldMk cId="3329259333" sldId="317"/>
            <ac:spMk id="10" creationId="{AD971B69-E52B-5EE5-D171-1A71183B16C9}"/>
          </ac:spMkLst>
        </pc:spChg>
        <pc:spChg chg="mod">
          <ac:chgData name="Dominik Dold" userId="f2e3d405450aa2f4" providerId="LiveId" clId="{5805CB45-291F-49AE-A1B6-715AA1DB6F91}" dt="2026-01-07T12:16:50.537" v="23101" actId="1076"/>
          <ac:spMkLst>
            <pc:docMk/>
            <pc:sldMk cId="3329259333" sldId="317"/>
            <ac:spMk id="13" creationId="{B43A7840-97D0-60A7-A119-F90C73FC4CCB}"/>
          </ac:spMkLst>
        </pc:spChg>
        <pc:spChg chg="add mod">
          <ac:chgData name="Dominik Dold" userId="f2e3d405450aa2f4" providerId="LiveId" clId="{5805CB45-291F-49AE-A1B6-715AA1DB6F91}" dt="2026-01-07T12:16:47.609" v="23100" actId="1076"/>
          <ac:spMkLst>
            <pc:docMk/>
            <pc:sldMk cId="3329259333" sldId="317"/>
            <ac:spMk id="37" creationId="{C10D7FA9-09DE-96F2-5796-32D2010D5750}"/>
          </ac:spMkLst>
        </pc:spChg>
        <pc:spChg chg="add mod">
          <ac:chgData name="Dominik Dold" userId="f2e3d405450aa2f4" providerId="LiveId" clId="{5805CB45-291F-49AE-A1B6-715AA1DB6F91}" dt="2026-01-07T12:16:47.609" v="23100" actId="1076"/>
          <ac:spMkLst>
            <pc:docMk/>
            <pc:sldMk cId="3329259333" sldId="317"/>
            <ac:spMk id="38" creationId="{77521268-0BAD-A3EA-A63F-EBB99D19A570}"/>
          </ac:spMkLst>
        </pc:spChg>
        <pc:spChg chg="add mod">
          <ac:chgData name="Dominik Dold" userId="f2e3d405450aa2f4" providerId="LiveId" clId="{5805CB45-291F-49AE-A1B6-715AA1DB6F91}" dt="2026-01-07T12:16:47.609" v="23100" actId="1076"/>
          <ac:spMkLst>
            <pc:docMk/>
            <pc:sldMk cId="3329259333" sldId="317"/>
            <ac:spMk id="39" creationId="{E766C41B-4B7E-9182-B77E-C0B1D7373C63}"/>
          </ac:spMkLst>
        </pc:spChg>
        <pc:spChg chg="add mod">
          <ac:chgData name="Dominik Dold" userId="f2e3d405450aa2f4" providerId="LiveId" clId="{5805CB45-291F-49AE-A1B6-715AA1DB6F91}" dt="2026-01-07T12:16:47.609" v="23100" actId="1076"/>
          <ac:spMkLst>
            <pc:docMk/>
            <pc:sldMk cId="3329259333" sldId="317"/>
            <ac:spMk id="46" creationId="{2A40AC24-8A91-CDFF-8468-EE09F96F2239}"/>
          </ac:spMkLst>
        </pc:spChg>
        <pc:spChg chg="add mod ord">
          <ac:chgData name="Dominik Dold" userId="f2e3d405450aa2f4" providerId="LiveId" clId="{5805CB45-291F-49AE-A1B6-715AA1DB6F91}" dt="2026-01-07T12:16:47.609" v="23100" actId="1076"/>
          <ac:spMkLst>
            <pc:docMk/>
            <pc:sldMk cId="3329259333" sldId="317"/>
            <ac:spMk id="47" creationId="{608FF897-C55D-5041-66EE-01CBDB159AA5}"/>
          </ac:spMkLst>
        </pc:spChg>
        <pc:spChg chg="add mod ord">
          <ac:chgData name="Dominik Dold" userId="f2e3d405450aa2f4" providerId="LiveId" clId="{5805CB45-291F-49AE-A1B6-715AA1DB6F91}" dt="2026-01-07T12:16:47.609" v="23100" actId="1076"/>
          <ac:spMkLst>
            <pc:docMk/>
            <pc:sldMk cId="3329259333" sldId="317"/>
            <ac:spMk id="48" creationId="{046336BE-18AE-156D-ADB4-C9B98E74CC58}"/>
          </ac:spMkLst>
        </pc:spChg>
        <pc:spChg chg="add mod">
          <ac:chgData name="Dominik Dold" userId="f2e3d405450aa2f4" providerId="LiveId" clId="{5805CB45-291F-49AE-A1B6-715AA1DB6F91}" dt="2026-01-07T11:32:21.041" v="22162" actId="1076"/>
          <ac:spMkLst>
            <pc:docMk/>
            <pc:sldMk cId="3329259333" sldId="317"/>
            <ac:spMk id="56" creationId="{8FA76217-A932-34FF-EB9F-973DD0AF53F8}"/>
          </ac:spMkLst>
        </pc:spChg>
        <pc:spChg chg="add mod">
          <ac:chgData name="Dominik Dold" userId="f2e3d405450aa2f4" providerId="LiveId" clId="{5805CB45-291F-49AE-A1B6-715AA1DB6F91}" dt="2026-01-07T12:16:47.609" v="23100" actId="1076"/>
          <ac:spMkLst>
            <pc:docMk/>
            <pc:sldMk cId="3329259333" sldId="317"/>
            <ac:spMk id="57" creationId="{212AA502-D6DA-7652-47F4-A2E5AA4C792F}"/>
          </ac:spMkLst>
        </pc:spChg>
        <pc:spChg chg="add mod">
          <ac:chgData name="Dominik Dold" userId="f2e3d405450aa2f4" providerId="LiveId" clId="{5805CB45-291F-49AE-A1B6-715AA1DB6F91}" dt="2026-01-07T12:16:56.349" v="23102" actId="1076"/>
          <ac:spMkLst>
            <pc:docMk/>
            <pc:sldMk cId="3329259333" sldId="317"/>
            <ac:spMk id="58" creationId="{5B0B88FB-1BB2-E2AD-5768-3BE36F266C23}"/>
          </ac:spMkLst>
        </pc:spChg>
        <pc:spChg chg="add mod">
          <ac:chgData name="Dominik Dold" userId="f2e3d405450aa2f4" providerId="LiveId" clId="{5805CB45-291F-49AE-A1B6-715AA1DB6F91}" dt="2026-01-07T12:16:47.609" v="23100" actId="1076"/>
          <ac:spMkLst>
            <pc:docMk/>
            <pc:sldMk cId="3329259333" sldId="317"/>
            <ac:spMk id="64" creationId="{CCB3B489-EA90-DB79-F969-36B0C3F74230}"/>
          </ac:spMkLst>
        </pc:spChg>
        <pc:spChg chg="add mod">
          <ac:chgData name="Dominik Dold" userId="f2e3d405450aa2f4" providerId="LiveId" clId="{5805CB45-291F-49AE-A1B6-715AA1DB6F91}" dt="2026-01-07T12:16:47.609" v="23100" actId="1076"/>
          <ac:spMkLst>
            <pc:docMk/>
            <pc:sldMk cId="3329259333" sldId="317"/>
            <ac:spMk id="65" creationId="{692A14E0-2A25-C589-FBDC-0DF4766C4979}"/>
          </ac:spMkLst>
        </pc:spChg>
        <pc:spChg chg="add mod">
          <ac:chgData name="Dominik Dold" userId="f2e3d405450aa2f4" providerId="LiveId" clId="{5805CB45-291F-49AE-A1B6-715AA1DB6F91}" dt="2026-01-07T12:08:57.879" v="22695" actId="1076"/>
          <ac:spMkLst>
            <pc:docMk/>
            <pc:sldMk cId="3329259333" sldId="317"/>
            <ac:spMk id="66" creationId="{8A0D122E-77A4-76BE-9D60-0A4A2BBF9868}"/>
          </ac:spMkLst>
        </pc:spChg>
        <pc:spChg chg="add mod ord">
          <ac:chgData name="Dominik Dold" userId="f2e3d405450aa2f4" providerId="LiveId" clId="{5805CB45-291F-49AE-A1B6-715AA1DB6F91}" dt="2026-01-07T12:16:56.349" v="23102" actId="1076"/>
          <ac:spMkLst>
            <pc:docMk/>
            <pc:sldMk cId="3329259333" sldId="317"/>
            <ac:spMk id="110" creationId="{81F635EA-559F-233F-4786-86E6797FEACA}"/>
          </ac:spMkLst>
        </pc:spChg>
        <pc:grpChg chg="add mod">
          <ac:chgData name="Dominik Dold" userId="f2e3d405450aa2f4" providerId="LiveId" clId="{5805CB45-291F-49AE-A1B6-715AA1DB6F91}" dt="2026-01-07T11:28:35.784" v="22038" actId="164"/>
          <ac:grpSpMkLst>
            <pc:docMk/>
            <pc:sldMk cId="3329259333" sldId="317"/>
            <ac:grpSpMk id="9" creationId="{C655E1C5-2B5D-00D5-CDC1-F174DCF7089A}"/>
          </ac:grpSpMkLst>
        </pc:grpChg>
        <pc:grpChg chg="add mod">
          <ac:chgData name="Dominik Dold" userId="f2e3d405450aa2f4" providerId="LiveId" clId="{5805CB45-291F-49AE-A1B6-715AA1DB6F91}" dt="2026-01-07T11:32:21.041" v="22162" actId="1076"/>
          <ac:grpSpMkLst>
            <pc:docMk/>
            <pc:sldMk cId="3329259333" sldId="317"/>
            <ac:grpSpMk id="12" creationId="{58977493-A29C-BA52-CD3F-9A07CC433E9A}"/>
          </ac:grpSpMkLst>
        </pc:grpChg>
        <pc:grpChg chg="add mod">
          <ac:chgData name="Dominik Dold" userId="f2e3d405450aa2f4" providerId="LiveId" clId="{5805CB45-291F-49AE-A1B6-715AA1DB6F91}" dt="2026-01-07T11:32:21.041" v="22162" actId="1076"/>
          <ac:grpSpMkLst>
            <pc:docMk/>
            <pc:sldMk cId="3329259333" sldId="317"/>
            <ac:grpSpMk id="29" creationId="{3C4034A4-C78A-83D4-F05D-ED540FF1AD65}"/>
          </ac:grpSpMkLst>
        </pc:grpChg>
        <pc:grpChg chg="add mod">
          <ac:chgData name="Dominik Dold" userId="f2e3d405450aa2f4" providerId="LiveId" clId="{5805CB45-291F-49AE-A1B6-715AA1DB6F91}" dt="2026-01-07T11:31:39.704" v="22095" actId="1076"/>
          <ac:grpSpMkLst>
            <pc:docMk/>
            <pc:sldMk cId="3329259333" sldId="317"/>
            <ac:grpSpMk id="41" creationId="{4365AAEA-C02F-953E-1998-00F0EC07726F}"/>
          </ac:grpSpMkLst>
        </pc:grpChg>
        <pc:grpChg chg="mod">
          <ac:chgData name="Dominik Dold" userId="f2e3d405450aa2f4" providerId="LiveId" clId="{5805CB45-291F-49AE-A1B6-715AA1DB6F91}" dt="2026-01-07T11:29:43.901" v="22062"/>
          <ac:grpSpMkLst>
            <pc:docMk/>
            <pc:sldMk cId="3329259333" sldId="317"/>
            <ac:grpSpMk id="42" creationId="{DE43C53C-AD5C-0D7B-56CE-16DC4C340238}"/>
          </ac:grpSpMkLst>
        </pc:grpChg>
        <pc:cxnChg chg="add mod">
          <ac:chgData name="Dominik Dold" userId="f2e3d405450aa2f4" providerId="LiveId" clId="{5805CB45-291F-49AE-A1B6-715AA1DB6F91}" dt="2026-01-07T11:28:49.461" v="22041" actId="692"/>
          <ac:cxnSpMkLst>
            <pc:docMk/>
            <pc:sldMk cId="3329259333" sldId="317"/>
            <ac:cxnSpMk id="4" creationId="{4DA36587-23AF-A21D-C17B-2D491E2C4928}"/>
          </ac:cxnSpMkLst>
        </pc:cxnChg>
        <pc:cxnChg chg="add mod">
          <ac:chgData name="Dominik Dold" userId="f2e3d405450aa2f4" providerId="LiveId" clId="{5805CB45-291F-49AE-A1B6-715AA1DB6F91}" dt="2026-01-07T11:28:49.461" v="22041" actId="692"/>
          <ac:cxnSpMkLst>
            <pc:docMk/>
            <pc:sldMk cId="3329259333" sldId="317"/>
            <ac:cxnSpMk id="5" creationId="{53C54BE7-FEE8-4405-67B3-6B65BC361656}"/>
          </ac:cxnSpMkLst>
        </pc:cxnChg>
        <pc:cxnChg chg="mod">
          <ac:chgData name="Dominik Dold" userId="f2e3d405450aa2f4" providerId="LiveId" clId="{5805CB45-291F-49AE-A1B6-715AA1DB6F91}" dt="2026-01-07T11:28:49.461" v="22041" actId="692"/>
          <ac:cxnSpMkLst>
            <pc:docMk/>
            <pc:sldMk cId="3329259333" sldId="317"/>
            <ac:cxnSpMk id="15" creationId="{99338134-E943-9D7C-6542-CCDC86DB5E63}"/>
          </ac:cxnSpMkLst>
        </pc:cxnChg>
        <pc:cxnChg chg="mod">
          <ac:chgData name="Dominik Dold" userId="f2e3d405450aa2f4" providerId="LiveId" clId="{5805CB45-291F-49AE-A1B6-715AA1DB6F91}" dt="2026-01-07T11:28:49.461" v="22041" actId="692"/>
          <ac:cxnSpMkLst>
            <pc:docMk/>
            <pc:sldMk cId="3329259333" sldId="317"/>
            <ac:cxnSpMk id="16" creationId="{77CC666A-A59A-77CF-052F-37B06E9EE4F1}"/>
          </ac:cxnSpMkLst>
        </pc:cxnChg>
        <pc:cxnChg chg="add mod">
          <ac:chgData name="Dominik Dold" userId="f2e3d405450aa2f4" providerId="LiveId" clId="{5805CB45-291F-49AE-A1B6-715AA1DB6F91}" dt="2026-01-07T11:28:49.461" v="22041" actId="692"/>
          <ac:cxnSpMkLst>
            <pc:docMk/>
            <pc:sldMk cId="3329259333" sldId="317"/>
            <ac:cxnSpMk id="22" creationId="{65EA6D4A-F703-CA83-4CDD-669EB740C548}"/>
          </ac:cxnSpMkLst>
        </pc:cxnChg>
        <pc:cxnChg chg="add mod ord">
          <ac:chgData name="Dominik Dold" userId="f2e3d405450aa2f4" providerId="LiveId" clId="{5805CB45-291F-49AE-A1B6-715AA1DB6F91}" dt="2026-01-07T11:29:16.184" v="22048" actId="1076"/>
          <ac:cxnSpMkLst>
            <pc:docMk/>
            <pc:sldMk cId="3329259333" sldId="317"/>
            <ac:cxnSpMk id="35" creationId="{478EBCD8-4070-8F89-365B-F97252EBC802}"/>
          </ac:cxnSpMkLst>
        </pc:cxnChg>
        <pc:cxnChg chg="add mod ord">
          <ac:chgData name="Dominik Dold" userId="f2e3d405450aa2f4" providerId="LiveId" clId="{5805CB45-291F-49AE-A1B6-715AA1DB6F91}" dt="2026-01-07T11:31:28.557" v="22092" actId="1076"/>
          <ac:cxnSpMkLst>
            <pc:docMk/>
            <pc:sldMk cId="3329259333" sldId="317"/>
            <ac:cxnSpMk id="36" creationId="{64E71C6F-E3BC-C244-B43A-77DEAF5DD125}"/>
          </ac:cxnSpMkLst>
        </pc:cxnChg>
        <pc:cxnChg chg="add mod">
          <ac:chgData name="Dominik Dold" userId="f2e3d405450aa2f4" providerId="LiveId" clId="{5805CB45-291F-49AE-A1B6-715AA1DB6F91}" dt="2026-01-07T11:31:39.704" v="22095" actId="1076"/>
          <ac:cxnSpMkLst>
            <pc:docMk/>
            <pc:sldMk cId="3329259333" sldId="317"/>
            <ac:cxnSpMk id="40" creationId="{324361E3-6F38-BD2D-E9E2-C2D044A03E8B}"/>
          </ac:cxnSpMkLst>
        </pc:cxnChg>
        <pc:cxnChg chg="mod">
          <ac:chgData name="Dominik Dold" userId="f2e3d405450aa2f4" providerId="LiveId" clId="{5805CB45-291F-49AE-A1B6-715AA1DB6F91}" dt="2026-01-07T11:29:43.901" v="22062"/>
          <ac:cxnSpMkLst>
            <pc:docMk/>
            <pc:sldMk cId="3329259333" sldId="317"/>
            <ac:cxnSpMk id="43" creationId="{F3BF2F74-401B-1AA9-7DC2-F56624443CC7}"/>
          </ac:cxnSpMkLst>
        </pc:cxnChg>
        <pc:cxnChg chg="mod">
          <ac:chgData name="Dominik Dold" userId="f2e3d405450aa2f4" providerId="LiveId" clId="{5805CB45-291F-49AE-A1B6-715AA1DB6F91}" dt="2026-01-07T11:30:26.813" v="22071" actId="14100"/>
          <ac:cxnSpMkLst>
            <pc:docMk/>
            <pc:sldMk cId="3329259333" sldId="317"/>
            <ac:cxnSpMk id="44" creationId="{BE7436EC-34BE-F70D-4A47-B8AE5597AB2E}"/>
          </ac:cxnSpMkLst>
        </pc:cxnChg>
        <pc:cxnChg chg="mod">
          <ac:chgData name="Dominik Dold" userId="f2e3d405450aa2f4" providerId="LiveId" clId="{5805CB45-291F-49AE-A1B6-715AA1DB6F91}" dt="2026-01-07T11:30:50.658" v="22080" actId="14100"/>
          <ac:cxnSpMkLst>
            <pc:docMk/>
            <pc:sldMk cId="3329259333" sldId="317"/>
            <ac:cxnSpMk id="45" creationId="{0BBC650B-7C95-31B8-7DB5-38E58DCCA7B9}"/>
          </ac:cxnSpMkLst>
        </pc:cxnChg>
        <pc:cxnChg chg="add mod">
          <ac:chgData name="Dominik Dold" userId="f2e3d405450aa2f4" providerId="LiveId" clId="{5805CB45-291F-49AE-A1B6-715AA1DB6F91}" dt="2026-01-07T11:31:39.704" v="22095" actId="1076"/>
          <ac:cxnSpMkLst>
            <pc:docMk/>
            <pc:sldMk cId="3329259333" sldId="317"/>
            <ac:cxnSpMk id="53" creationId="{17490E76-5F81-A2A6-CA61-17C24168A515}"/>
          </ac:cxnSpMkLst>
        </pc:cxnChg>
      </pc:sldChg>
      <pc:sldChg chg="addSp delSp modSp new mod addAnim delAnim modAnim">
        <pc:chgData name="Dominik Dold" userId="f2e3d405450aa2f4" providerId="LiveId" clId="{5805CB45-291F-49AE-A1B6-715AA1DB6F91}" dt="2026-01-12T16:45:31.720" v="36598"/>
        <pc:sldMkLst>
          <pc:docMk/>
          <pc:sldMk cId="880561341" sldId="318"/>
        </pc:sldMkLst>
        <pc:spChg chg="mod">
          <ac:chgData name="Dominik Dold" userId="f2e3d405450aa2f4" providerId="LiveId" clId="{5805CB45-291F-49AE-A1B6-715AA1DB6F91}" dt="2026-01-07T12:10:52.870" v="22859" actId="20577"/>
          <ac:spMkLst>
            <pc:docMk/>
            <pc:sldMk cId="880561341" sldId="318"/>
            <ac:spMk id="2" creationId="{0830926F-0290-7092-6EA8-27D5AFB428DF}"/>
          </ac:spMkLst>
        </pc:spChg>
        <pc:spChg chg="add mod">
          <ac:chgData name="Dominik Dold" userId="f2e3d405450aa2f4" providerId="LiveId" clId="{5805CB45-291F-49AE-A1B6-715AA1DB6F91}" dt="2026-01-07T12:55:16.880" v="23606" actId="1076"/>
          <ac:spMkLst>
            <pc:docMk/>
            <pc:sldMk cId="880561341" sldId="318"/>
            <ac:spMk id="4" creationId="{6E4FB594-31B9-F717-D088-C8C608F2D5CB}"/>
          </ac:spMkLst>
        </pc:spChg>
        <pc:spChg chg="add mod">
          <ac:chgData name="Dominik Dold" userId="f2e3d405450aa2f4" providerId="LiveId" clId="{5805CB45-291F-49AE-A1B6-715AA1DB6F91}" dt="2026-01-07T12:55:16.880" v="23606" actId="1076"/>
          <ac:spMkLst>
            <pc:docMk/>
            <pc:sldMk cId="880561341" sldId="318"/>
            <ac:spMk id="5" creationId="{E589FE66-9983-4ADA-CC15-86B819CEE0CB}"/>
          </ac:spMkLst>
        </pc:spChg>
        <pc:spChg chg="add mod">
          <ac:chgData name="Dominik Dold" userId="f2e3d405450aa2f4" providerId="LiveId" clId="{5805CB45-291F-49AE-A1B6-715AA1DB6F91}" dt="2026-01-07T12:55:13.121" v="23605" actId="1076"/>
          <ac:spMkLst>
            <pc:docMk/>
            <pc:sldMk cId="880561341" sldId="318"/>
            <ac:spMk id="6" creationId="{EE20043E-BF39-39DF-3A3E-57F8C0E32E75}"/>
          </ac:spMkLst>
        </pc:spChg>
        <pc:spChg chg="add mod">
          <ac:chgData name="Dominik Dold" userId="f2e3d405450aa2f4" providerId="LiveId" clId="{5805CB45-291F-49AE-A1B6-715AA1DB6F91}" dt="2026-01-07T12:55:13.121" v="23605" actId="1076"/>
          <ac:spMkLst>
            <pc:docMk/>
            <pc:sldMk cId="880561341" sldId="318"/>
            <ac:spMk id="7" creationId="{09D93CB3-0B7F-FA7B-0C02-6A8FFA3D5695}"/>
          </ac:spMkLst>
        </pc:spChg>
        <pc:spChg chg="add mod">
          <ac:chgData name="Dominik Dold" userId="f2e3d405450aa2f4" providerId="LiveId" clId="{5805CB45-291F-49AE-A1B6-715AA1DB6F91}" dt="2026-01-07T12:55:13.121" v="23605" actId="1076"/>
          <ac:spMkLst>
            <pc:docMk/>
            <pc:sldMk cId="880561341" sldId="318"/>
            <ac:spMk id="8" creationId="{8F78D6FF-C63C-C644-5FD5-4441A89D2AFE}"/>
          </ac:spMkLst>
        </pc:spChg>
        <pc:spChg chg="add mod">
          <ac:chgData name="Dominik Dold" userId="f2e3d405450aa2f4" providerId="LiveId" clId="{5805CB45-291F-49AE-A1B6-715AA1DB6F91}" dt="2026-01-07T12:43:15.386" v="23401" actId="20577"/>
          <ac:spMkLst>
            <pc:docMk/>
            <pc:sldMk cId="880561341" sldId="318"/>
            <ac:spMk id="9" creationId="{B019EA35-5096-EBD3-73B6-13DC9169AEE4}"/>
          </ac:spMkLst>
        </pc:spChg>
        <pc:spChg chg="add mod">
          <ac:chgData name="Dominik Dold" userId="f2e3d405450aa2f4" providerId="LiveId" clId="{5805CB45-291F-49AE-A1B6-715AA1DB6F91}" dt="2026-01-07T12:30:20.268" v="23291" actId="1076"/>
          <ac:spMkLst>
            <pc:docMk/>
            <pc:sldMk cId="880561341" sldId="318"/>
            <ac:spMk id="10" creationId="{14DABCA5-CDE3-F42B-87C0-89E55EDC4DB5}"/>
          </ac:spMkLst>
        </pc:spChg>
        <pc:spChg chg="add mod">
          <ac:chgData name="Dominik Dold" userId="f2e3d405450aa2f4" providerId="LiveId" clId="{5805CB45-291F-49AE-A1B6-715AA1DB6F91}" dt="2026-01-07T12:30:20.268" v="23291" actId="1076"/>
          <ac:spMkLst>
            <pc:docMk/>
            <pc:sldMk cId="880561341" sldId="318"/>
            <ac:spMk id="11" creationId="{23619808-3612-BA40-06C7-20F91BCBE638}"/>
          </ac:spMkLst>
        </pc:spChg>
        <pc:spChg chg="add mod">
          <ac:chgData name="Dominik Dold" userId="f2e3d405450aa2f4" providerId="LiveId" clId="{5805CB45-291F-49AE-A1B6-715AA1DB6F91}" dt="2026-01-07T12:30:12.958" v="23289" actId="164"/>
          <ac:spMkLst>
            <pc:docMk/>
            <pc:sldMk cId="880561341" sldId="318"/>
            <ac:spMk id="12" creationId="{C062A3F3-502E-4791-F645-4E30EF03D192}"/>
          </ac:spMkLst>
        </pc:spChg>
        <pc:spChg chg="add mod">
          <ac:chgData name="Dominik Dold" userId="f2e3d405450aa2f4" providerId="LiveId" clId="{5805CB45-291F-49AE-A1B6-715AA1DB6F91}" dt="2026-01-07T12:55:13.121" v="23605" actId="1076"/>
          <ac:spMkLst>
            <pc:docMk/>
            <pc:sldMk cId="880561341" sldId="318"/>
            <ac:spMk id="28" creationId="{2A9DF296-06BA-7CCD-5D03-9F1ED3AC419D}"/>
          </ac:spMkLst>
        </pc:spChg>
        <pc:spChg chg="add mod">
          <ac:chgData name="Dominik Dold" userId="f2e3d405450aa2f4" providerId="LiveId" clId="{5805CB45-291F-49AE-A1B6-715AA1DB6F91}" dt="2026-01-07T12:33:27.793" v="23399" actId="1076"/>
          <ac:spMkLst>
            <pc:docMk/>
            <pc:sldMk cId="880561341" sldId="318"/>
            <ac:spMk id="30" creationId="{4F96C8AA-AAC0-8605-AFC3-E2B08C16E14C}"/>
          </ac:spMkLst>
        </pc:spChg>
        <pc:spChg chg="add mod">
          <ac:chgData name="Dominik Dold" userId="f2e3d405450aa2f4" providerId="LiveId" clId="{5805CB45-291F-49AE-A1B6-715AA1DB6F91}" dt="2026-01-07T12:55:13.121" v="23605" actId="1076"/>
          <ac:spMkLst>
            <pc:docMk/>
            <pc:sldMk cId="880561341" sldId="318"/>
            <ac:spMk id="31" creationId="{D39F6713-A9E9-6C23-B563-57ACF256ECD0}"/>
          </ac:spMkLst>
        </pc:spChg>
        <pc:spChg chg="add mod">
          <ac:chgData name="Dominik Dold" userId="f2e3d405450aa2f4" providerId="LiveId" clId="{5805CB45-291F-49AE-A1B6-715AA1DB6F91}" dt="2026-01-07T12:55:13.121" v="23605" actId="1076"/>
          <ac:spMkLst>
            <pc:docMk/>
            <pc:sldMk cId="880561341" sldId="318"/>
            <ac:spMk id="32" creationId="{B9EC6D2D-0E95-726B-932F-FA5C24B05078}"/>
          </ac:spMkLst>
        </pc:spChg>
        <pc:spChg chg="add mod">
          <ac:chgData name="Dominik Dold" userId="f2e3d405450aa2f4" providerId="LiveId" clId="{5805CB45-291F-49AE-A1B6-715AA1DB6F91}" dt="2026-01-07T12:55:13.121" v="23605" actId="1076"/>
          <ac:spMkLst>
            <pc:docMk/>
            <pc:sldMk cId="880561341" sldId="318"/>
            <ac:spMk id="33" creationId="{990222AD-6463-D06E-2421-88B05F7224BF}"/>
          </ac:spMkLst>
        </pc:spChg>
        <pc:spChg chg="add mod">
          <ac:chgData name="Dominik Dold" userId="f2e3d405450aa2f4" providerId="LiveId" clId="{5805CB45-291F-49AE-A1B6-715AA1DB6F91}" dt="2026-01-07T12:55:13.121" v="23605" actId="1076"/>
          <ac:spMkLst>
            <pc:docMk/>
            <pc:sldMk cId="880561341" sldId="318"/>
            <ac:spMk id="34" creationId="{7109F45A-0F01-23FB-66A5-2C853A094A3D}"/>
          </ac:spMkLst>
        </pc:spChg>
        <pc:spChg chg="add mod">
          <ac:chgData name="Dominik Dold" userId="f2e3d405450aa2f4" providerId="LiveId" clId="{5805CB45-291F-49AE-A1B6-715AA1DB6F91}" dt="2026-01-07T12:57:20.040" v="23746" actId="114"/>
          <ac:spMkLst>
            <pc:docMk/>
            <pc:sldMk cId="880561341" sldId="318"/>
            <ac:spMk id="38" creationId="{A2761EB3-40AB-1A62-AB58-59400355B754}"/>
          </ac:spMkLst>
        </pc:spChg>
        <pc:spChg chg="add mod">
          <ac:chgData name="Dominik Dold" userId="f2e3d405450aa2f4" providerId="LiveId" clId="{5805CB45-291F-49AE-A1B6-715AA1DB6F91}" dt="2026-01-07T12:55:13.121" v="23605" actId="1076"/>
          <ac:spMkLst>
            <pc:docMk/>
            <pc:sldMk cId="880561341" sldId="318"/>
            <ac:spMk id="39" creationId="{12A7BD14-796A-69EA-479E-C2E0EAE00121}"/>
          </ac:spMkLst>
        </pc:spChg>
        <pc:spChg chg="add mod">
          <ac:chgData name="Dominik Dold" userId="f2e3d405450aa2f4" providerId="LiveId" clId="{5805CB45-291F-49AE-A1B6-715AA1DB6F91}" dt="2026-01-07T12:57:16.604" v="23745" actId="114"/>
          <ac:spMkLst>
            <pc:docMk/>
            <pc:sldMk cId="880561341" sldId="318"/>
            <ac:spMk id="41" creationId="{C82CBD06-6B35-550B-9B22-67E1BF3E5F37}"/>
          </ac:spMkLst>
        </pc:spChg>
        <pc:spChg chg="add mod">
          <ac:chgData name="Dominik Dold" userId="f2e3d405450aa2f4" providerId="LiveId" clId="{5805CB45-291F-49AE-A1B6-715AA1DB6F91}" dt="2026-01-07T12:57:26.880" v="23747" actId="1076"/>
          <ac:spMkLst>
            <pc:docMk/>
            <pc:sldMk cId="880561341" sldId="318"/>
            <ac:spMk id="42" creationId="{47FF7927-CA85-3406-EF05-F5A311F459A7}"/>
          </ac:spMkLst>
        </pc:spChg>
        <pc:spChg chg="add mod">
          <ac:chgData name="Dominik Dold" userId="f2e3d405450aa2f4" providerId="LiveId" clId="{5805CB45-291F-49AE-A1B6-715AA1DB6F91}" dt="2026-01-07T12:58:40.691" v="23767" actId="20577"/>
          <ac:spMkLst>
            <pc:docMk/>
            <pc:sldMk cId="880561341" sldId="318"/>
            <ac:spMk id="43" creationId="{D1CD058C-59E6-DD48-EA8B-FD91BF010B5E}"/>
          </ac:spMkLst>
        </pc:spChg>
        <pc:grpChg chg="add mod">
          <ac:chgData name="Dominik Dold" userId="f2e3d405450aa2f4" providerId="LiveId" clId="{5805CB45-291F-49AE-A1B6-715AA1DB6F91}" dt="2026-01-07T12:30:33.486" v="23295" actId="1076"/>
          <ac:grpSpMkLst>
            <pc:docMk/>
            <pc:sldMk cId="880561341" sldId="318"/>
            <ac:grpSpMk id="16" creationId="{93E1022C-62A6-EEE9-435E-B4A1208DB97F}"/>
          </ac:grpSpMkLst>
        </pc:grpChg>
        <pc:cxnChg chg="add mod">
          <ac:chgData name="Dominik Dold" userId="f2e3d405450aa2f4" providerId="LiveId" clId="{5805CB45-291F-49AE-A1B6-715AA1DB6F91}" dt="2026-01-07T12:30:28.414" v="23294" actId="14100"/>
          <ac:cxnSpMkLst>
            <pc:docMk/>
            <pc:sldMk cId="880561341" sldId="318"/>
            <ac:cxnSpMk id="13" creationId="{880A27CC-6109-EC46-57A9-1C1FFE2CAFE7}"/>
          </ac:cxnSpMkLst>
        </pc:cxnChg>
        <pc:cxnChg chg="add mod">
          <ac:chgData name="Dominik Dold" userId="f2e3d405450aa2f4" providerId="LiveId" clId="{5805CB45-291F-49AE-A1B6-715AA1DB6F91}" dt="2026-01-07T12:30:24.281" v="23292" actId="14100"/>
          <ac:cxnSpMkLst>
            <pc:docMk/>
            <pc:sldMk cId="880561341" sldId="318"/>
            <ac:cxnSpMk id="14" creationId="{DCB5761B-A26B-6C01-E981-1A8CBEF6B1A2}"/>
          </ac:cxnSpMkLst>
        </pc:cxnChg>
        <pc:cxnChg chg="add mod">
          <ac:chgData name="Dominik Dold" userId="f2e3d405450aa2f4" providerId="LiveId" clId="{5805CB45-291F-49AE-A1B6-715AA1DB6F91}" dt="2026-01-07T12:30:26.629" v="23293" actId="14100"/>
          <ac:cxnSpMkLst>
            <pc:docMk/>
            <pc:sldMk cId="880561341" sldId="318"/>
            <ac:cxnSpMk id="15" creationId="{01D74C5F-3FE1-C09F-C82E-7700373FBA2C}"/>
          </ac:cxnSpMkLst>
        </pc:cxnChg>
        <pc:cxnChg chg="add mod">
          <ac:chgData name="Dominik Dold" userId="f2e3d405450aa2f4" providerId="LiveId" clId="{5805CB45-291F-49AE-A1B6-715AA1DB6F91}" dt="2026-01-07T12:51:18.672" v="23480" actId="14861"/>
          <ac:cxnSpMkLst>
            <pc:docMk/>
            <pc:sldMk cId="880561341" sldId="318"/>
            <ac:cxnSpMk id="36" creationId="{CBFA115B-CCDD-65FE-4E0E-462948B6DC47}"/>
          </ac:cxnSpMkLst>
        </pc:cxnChg>
        <pc:cxnChg chg="add mod">
          <ac:chgData name="Dominik Dold" userId="f2e3d405450aa2f4" providerId="LiveId" clId="{5805CB45-291F-49AE-A1B6-715AA1DB6F91}" dt="2026-01-07T12:53:05.257" v="23574" actId="1076"/>
          <ac:cxnSpMkLst>
            <pc:docMk/>
            <pc:sldMk cId="880561341" sldId="318"/>
            <ac:cxnSpMk id="40" creationId="{67E66766-04F9-28B1-F967-B80F0B2D065A}"/>
          </ac:cxnSpMkLst>
        </pc:cxnChg>
      </pc:sldChg>
      <pc:sldChg chg="addSp delSp modSp add mod modAnim">
        <pc:chgData name="Dominik Dold" userId="f2e3d405450aa2f4" providerId="LiveId" clId="{5805CB45-291F-49AE-A1B6-715AA1DB6F91}" dt="2026-01-12T16:44:22.480" v="36596"/>
        <pc:sldMkLst>
          <pc:docMk/>
          <pc:sldMk cId="3349423699" sldId="319"/>
        </pc:sldMkLst>
        <pc:spChg chg="add mod">
          <ac:chgData name="Dominik Dold" userId="f2e3d405450aa2f4" providerId="LiveId" clId="{5805CB45-291F-49AE-A1B6-715AA1DB6F91}" dt="2026-01-07T12:25:39.504" v="23204" actId="1076"/>
          <ac:spMkLst>
            <pc:docMk/>
            <pc:sldMk cId="3349423699" sldId="319"/>
            <ac:spMk id="14" creationId="{1BE979EB-09C0-1A86-F779-65731117397F}"/>
          </ac:spMkLst>
        </pc:spChg>
        <pc:spChg chg="add mod">
          <ac:chgData name="Dominik Dold" userId="f2e3d405450aa2f4" providerId="LiveId" clId="{5805CB45-291F-49AE-A1B6-715AA1DB6F91}" dt="2026-01-07T12:25:00.934" v="23197" actId="1076"/>
          <ac:spMkLst>
            <pc:docMk/>
            <pc:sldMk cId="3349423699" sldId="319"/>
            <ac:spMk id="17" creationId="{AF284C8B-A495-1DB4-262F-78FE7C439795}"/>
          </ac:spMkLst>
        </pc:spChg>
        <pc:spChg chg="add mod">
          <ac:chgData name="Dominik Dold" userId="f2e3d405450aa2f4" providerId="LiveId" clId="{5805CB45-291F-49AE-A1B6-715AA1DB6F91}" dt="2026-01-07T12:25:00.934" v="23197" actId="1076"/>
          <ac:spMkLst>
            <pc:docMk/>
            <pc:sldMk cId="3349423699" sldId="319"/>
            <ac:spMk id="18" creationId="{4E753D56-AAAE-FF55-BBFF-D6EAD78087B1}"/>
          </ac:spMkLst>
        </pc:spChg>
        <pc:spChg chg="add mod">
          <ac:chgData name="Dominik Dold" userId="f2e3d405450aa2f4" providerId="LiveId" clId="{5805CB45-291F-49AE-A1B6-715AA1DB6F91}" dt="2026-01-07T12:25:00.934" v="23197" actId="1076"/>
          <ac:spMkLst>
            <pc:docMk/>
            <pc:sldMk cId="3349423699" sldId="319"/>
            <ac:spMk id="20" creationId="{0BF45F04-6E0D-474A-1DA0-ADC2CBA34FB2}"/>
          </ac:spMkLst>
        </pc:spChg>
        <pc:spChg chg="mod">
          <ac:chgData name="Dominik Dold" userId="f2e3d405450aa2f4" providerId="LiveId" clId="{5805CB45-291F-49AE-A1B6-715AA1DB6F91}" dt="2026-01-07T12:17:13.009" v="23106" actId="1076"/>
          <ac:spMkLst>
            <pc:docMk/>
            <pc:sldMk cId="3349423699" sldId="319"/>
            <ac:spMk id="59" creationId="{8593E68D-3E95-D5EE-1E9A-132715DED6E9}"/>
          </ac:spMkLst>
        </pc:spChg>
        <pc:spChg chg="mod">
          <ac:chgData name="Dominik Dold" userId="f2e3d405450aa2f4" providerId="LiveId" clId="{5805CB45-291F-49AE-A1B6-715AA1DB6F91}" dt="2026-01-07T12:25:31.967" v="23203" actId="1076"/>
          <ac:spMkLst>
            <pc:docMk/>
            <pc:sldMk cId="3349423699" sldId="319"/>
            <ac:spMk id="97" creationId="{870DB268-8F20-F157-22A1-76EE9FFBD3A9}"/>
          </ac:spMkLst>
        </pc:spChg>
        <pc:spChg chg="mod">
          <ac:chgData name="Dominik Dold" userId="f2e3d405450aa2f4" providerId="LiveId" clId="{5805CB45-291F-49AE-A1B6-715AA1DB6F91}" dt="2026-01-07T12:25:31.967" v="23203" actId="1076"/>
          <ac:spMkLst>
            <pc:docMk/>
            <pc:sldMk cId="3349423699" sldId="319"/>
            <ac:spMk id="98" creationId="{1C6A3914-1E7D-9A5D-C66B-F034B48CD10F}"/>
          </ac:spMkLst>
        </pc:spChg>
        <pc:spChg chg="mod">
          <ac:chgData name="Dominik Dold" userId="f2e3d405450aa2f4" providerId="LiveId" clId="{5805CB45-291F-49AE-A1B6-715AA1DB6F91}" dt="2026-01-07T12:25:31.967" v="23203" actId="1076"/>
          <ac:spMkLst>
            <pc:docMk/>
            <pc:sldMk cId="3349423699" sldId="319"/>
            <ac:spMk id="103" creationId="{E0A7D4EA-916C-78E8-D322-3DD88D1AF982}"/>
          </ac:spMkLst>
        </pc:spChg>
        <pc:spChg chg="mod">
          <ac:chgData name="Dominik Dold" userId="f2e3d405450aa2f4" providerId="LiveId" clId="{5805CB45-291F-49AE-A1B6-715AA1DB6F91}" dt="2026-01-07T12:25:31.967" v="23203" actId="1076"/>
          <ac:spMkLst>
            <pc:docMk/>
            <pc:sldMk cId="3349423699" sldId="319"/>
            <ac:spMk id="104" creationId="{E1167555-A171-559A-5C2B-EDBC1034B87F}"/>
          </ac:spMkLst>
        </pc:spChg>
        <pc:spChg chg="mod">
          <ac:chgData name="Dominik Dold" userId="f2e3d405450aa2f4" providerId="LiveId" clId="{5805CB45-291F-49AE-A1B6-715AA1DB6F91}" dt="2026-01-07T12:25:31.967" v="23203" actId="1076"/>
          <ac:spMkLst>
            <pc:docMk/>
            <pc:sldMk cId="3349423699" sldId="319"/>
            <ac:spMk id="105" creationId="{E24DADE5-3F72-770D-A0A7-9D4184EF7B39}"/>
          </ac:spMkLst>
        </pc:spChg>
        <pc:spChg chg="mod">
          <ac:chgData name="Dominik Dold" userId="f2e3d405450aa2f4" providerId="LiveId" clId="{5805CB45-291F-49AE-A1B6-715AA1DB6F91}" dt="2026-01-07T12:25:31.967" v="23203" actId="1076"/>
          <ac:spMkLst>
            <pc:docMk/>
            <pc:sldMk cId="3349423699" sldId="319"/>
            <ac:spMk id="106" creationId="{74A34444-A943-DBE2-6C5F-3F2F7D2D18B7}"/>
          </ac:spMkLst>
        </pc:spChg>
        <pc:spChg chg="mod">
          <ac:chgData name="Dominik Dold" userId="f2e3d405450aa2f4" providerId="LiveId" clId="{5805CB45-291F-49AE-A1B6-715AA1DB6F91}" dt="2026-01-07T12:25:31.967" v="23203" actId="1076"/>
          <ac:spMkLst>
            <pc:docMk/>
            <pc:sldMk cId="3349423699" sldId="319"/>
            <ac:spMk id="107" creationId="{BC966DFD-E0EC-17C6-711C-D3C6FE685DC5}"/>
          </ac:spMkLst>
        </pc:spChg>
        <pc:spChg chg="mod">
          <ac:chgData name="Dominik Dold" userId="f2e3d405450aa2f4" providerId="LiveId" clId="{5805CB45-291F-49AE-A1B6-715AA1DB6F91}" dt="2026-01-07T12:25:31.967" v="23203" actId="1076"/>
          <ac:spMkLst>
            <pc:docMk/>
            <pc:sldMk cId="3349423699" sldId="319"/>
            <ac:spMk id="108" creationId="{749E2AEC-0C7E-93A2-87D9-04D061CBAC3B}"/>
          </ac:spMkLst>
        </pc:spChg>
        <pc:spChg chg="mod">
          <ac:chgData name="Dominik Dold" userId="f2e3d405450aa2f4" providerId="LiveId" clId="{5805CB45-291F-49AE-A1B6-715AA1DB6F91}" dt="2026-01-07T12:25:31.967" v="23203" actId="1076"/>
          <ac:spMkLst>
            <pc:docMk/>
            <pc:sldMk cId="3349423699" sldId="319"/>
            <ac:spMk id="109" creationId="{9D053A5B-EC40-3F48-FF3D-F42F5BEC3CB6}"/>
          </ac:spMkLst>
        </pc:spChg>
        <pc:spChg chg="mod">
          <ac:chgData name="Dominik Dold" userId="f2e3d405450aa2f4" providerId="LiveId" clId="{5805CB45-291F-49AE-A1B6-715AA1DB6F91}" dt="2026-01-07T12:26:27.486" v="23256" actId="20577"/>
          <ac:spMkLst>
            <pc:docMk/>
            <pc:sldMk cId="3349423699" sldId="319"/>
            <ac:spMk id="111" creationId="{AEB07B86-F7B8-C54E-16E0-C3EF06FE44C9}"/>
          </ac:spMkLst>
        </pc:spChg>
        <pc:spChg chg="mod">
          <ac:chgData name="Dominik Dold" userId="f2e3d405450aa2f4" providerId="LiveId" clId="{5805CB45-291F-49AE-A1B6-715AA1DB6F91}" dt="2026-01-07T12:25:24.002" v="23202" actId="1076"/>
          <ac:spMkLst>
            <pc:docMk/>
            <pc:sldMk cId="3349423699" sldId="319"/>
            <ac:spMk id="112" creationId="{58C8FB8A-FAF1-8E2E-5B77-02107B3E00E3}"/>
          </ac:spMkLst>
        </pc:spChg>
        <pc:spChg chg="mod">
          <ac:chgData name="Dominik Dold" userId="f2e3d405450aa2f4" providerId="LiveId" clId="{5805CB45-291F-49AE-A1B6-715AA1DB6F91}" dt="2026-01-07T12:25:24.002" v="23202" actId="1076"/>
          <ac:spMkLst>
            <pc:docMk/>
            <pc:sldMk cId="3349423699" sldId="319"/>
            <ac:spMk id="113" creationId="{8FC39940-2ED4-8B0D-2656-4BA52822C151}"/>
          </ac:spMkLst>
        </pc:spChg>
        <pc:grpChg chg="mod">
          <ac:chgData name="Dominik Dold" userId="f2e3d405450aa2f4" providerId="LiveId" clId="{5805CB45-291F-49AE-A1B6-715AA1DB6F91}" dt="2026-01-07T12:25:31.967" v="23203" actId="1076"/>
          <ac:grpSpMkLst>
            <pc:docMk/>
            <pc:sldMk cId="3349423699" sldId="319"/>
            <ac:grpSpMk id="84" creationId="{E42338CE-3B49-67E4-A394-B6A8FDCB4B9A}"/>
          </ac:grpSpMkLst>
        </pc:grpChg>
        <pc:cxnChg chg="add mod">
          <ac:chgData name="Dominik Dold" userId="f2e3d405450aa2f4" providerId="LiveId" clId="{5805CB45-291F-49AE-A1B6-715AA1DB6F91}" dt="2026-01-07T12:25:00.934" v="23197" actId="1076"/>
          <ac:cxnSpMkLst>
            <pc:docMk/>
            <pc:sldMk cId="3349423699" sldId="319"/>
            <ac:cxnSpMk id="7" creationId="{72983FAF-2A16-CB98-5E0F-5AAD2227CC62}"/>
          </ac:cxnSpMkLst>
        </pc:cxnChg>
        <pc:cxnChg chg="add mod">
          <ac:chgData name="Dominik Dold" userId="f2e3d405450aa2f4" providerId="LiveId" clId="{5805CB45-291F-49AE-A1B6-715AA1DB6F91}" dt="2026-01-07T12:25:00.934" v="23197" actId="1076"/>
          <ac:cxnSpMkLst>
            <pc:docMk/>
            <pc:sldMk cId="3349423699" sldId="319"/>
            <ac:cxnSpMk id="8" creationId="{567E2468-1185-A2D0-02E7-F737C6FD03BF}"/>
          </ac:cxnSpMkLst>
        </pc:cxnChg>
        <pc:cxnChg chg="mod">
          <ac:chgData name="Dominik Dold" userId="f2e3d405450aa2f4" providerId="LiveId" clId="{5805CB45-291F-49AE-A1B6-715AA1DB6F91}" dt="2026-01-07T12:17:19.967" v="23107" actId="1076"/>
          <ac:cxnSpMkLst>
            <pc:docMk/>
            <pc:sldMk cId="3349423699" sldId="319"/>
            <ac:cxnSpMk id="24" creationId="{7022BDF1-25C0-37A2-1AB3-AEF00A3129FC}"/>
          </ac:cxnSpMkLst>
        </pc:cxnChg>
        <pc:cxnChg chg="mod">
          <ac:chgData name="Dominik Dold" userId="f2e3d405450aa2f4" providerId="LiveId" clId="{5805CB45-291F-49AE-A1B6-715AA1DB6F91}" dt="2026-01-07T12:17:20.192" v="23108" actId="1076"/>
          <ac:cxnSpMkLst>
            <pc:docMk/>
            <pc:sldMk cId="3349423699" sldId="319"/>
            <ac:cxnSpMk id="91" creationId="{752EDFE2-BC05-D199-B6A8-70EBA2EA8C4D}"/>
          </ac:cxnSpMkLst>
        </pc:cxnChg>
      </pc:sldChg>
      <pc:sldChg chg="addSp modSp new mod">
        <pc:chgData name="Dominik Dold" userId="f2e3d405450aa2f4" providerId="LiveId" clId="{5805CB45-291F-49AE-A1B6-715AA1DB6F91}" dt="2026-01-07T13:24:16.077" v="25044" actId="1076"/>
        <pc:sldMkLst>
          <pc:docMk/>
          <pc:sldMk cId="2504464940" sldId="320"/>
        </pc:sldMkLst>
        <pc:spChg chg="mod">
          <ac:chgData name="Dominik Dold" userId="f2e3d405450aa2f4" providerId="LiveId" clId="{5805CB45-291F-49AE-A1B6-715AA1DB6F91}" dt="2026-01-07T13:22:22.605" v="24871" actId="20577"/>
          <ac:spMkLst>
            <pc:docMk/>
            <pc:sldMk cId="2504464940" sldId="320"/>
            <ac:spMk id="2" creationId="{7ABAA0E3-A074-D927-1033-A6C5B5002DB4}"/>
          </ac:spMkLst>
        </pc:spChg>
        <pc:spChg chg="add mod">
          <ac:chgData name="Dominik Dold" userId="f2e3d405450aa2f4" providerId="LiveId" clId="{5805CB45-291F-49AE-A1B6-715AA1DB6F91}" dt="2026-01-07T13:24:16.077" v="25044" actId="1076"/>
          <ac:spMkLst>
            <pc:docMk/>
            <pc:sldMk cId="2504464940" sldId="320"/>
            <ac:spMk id="6" creationId="{02D0AD79-0227-7CED-ECAC-53C87AAA707D}"/>
          </ac:spMkLst>
        </pc:spChg>
        <pc:spChg chg="add mod">
          <ac:chgData name="Dominik Dold" userId="f2e3d405450aa2f4" providerId="LiveId" clId="{5805CB45-291F-49AE-A1B6-715AA1DB6F91}" dt="2026-01-07T13:24:07.858" v="25043" actId="1076"/>
          <ac:spMkLst>
            <pc:docMk/>
            <pc:sldMk cId="2504464940" sldId="320"/>
            <ac:spMk id="7" creationId="{F9352A92-B280-C5FA-7075-0E4C30B6E4C9}"/>
          </ac:spMkLst>
        </pc:spChg>
        <pc:picChg chg="add mod">
          <ac:chgData name="Dominik Dold" userId="f2e3d405450aa2f4" providerId="LiveId" clId="{5805CB45-291F-49AE-A1B6-715AA1DB6F91}" dt="2026-01-07T13:24:16.077" v="25044" actId="1076"/>
          <ac:picMkLst>
            <pc:docMk/>
            <pc:sldMk cId="2504464940" sldId="320"/>
            <ac:picMk id="5" creationId="{4F04A307-05B7-7EF7-0AE7-715EF8EB8A58}"/>
          </ac:picMkLst>
        </pc:picChg>
      </pc:sldChg>
      <pc:sldChg chg="addSp delSp modSp add mod">
        <pc:chgData name="Dominik Dold" userId="f2e3d405450aa2f4" providerId="LiveId" clId="{5805CB45-291F-49AE-A1B6-715AA1DB6F91}" dt="2026-01-13T13:14:11.305" v="36883" actId="1076"/>
        <pc:sldMkLst>
          <pc:docMk/>
          <pc:sldMk cId="1776859715" sldId="321"/>
        </pc:sldMkLst>
        <pc:spChg chg="mod">
          <ac:chgData name="Dominik Dold" userId="f2e3d405450aa2f4" providerId="LiveId" clId="{5805CB45-291F-49AE-A1B6-715AA1DB6F91}" dt="2026-01-07T18:09:21.928" v="27214" actId="20577"/>
          <ac:spMkLst>
            <pc:docMk/>
            <pc:sldMk cId="1776859715" sldId="321"/>
            <ac:spMk id="2" creationId="{7BFA2864-BACE-32C8-849E-DEAF0726B440}"/>
          </ac:spMkLst>
        </pc:spChg>
        <pc:spChg chg="add mod">
          <ac:chgData name="Dominik Dold" userId="f2e3d405450aa2f4" providerId="LiveId" clId="{5805CB45-291F-49AE-A1B6-715AA1DB6F91}" dt="2026-01-07T18:17:53.300" v="27546"/>
          <ac:spMkLst>
            <pc:docMk/>
            <pc:sldMk cId="1776859715" sldId="321"/>
            <ac:spMk id="5" creationId="{11C85F90-25C8-B82C-E999-2EDE9E952719}"/>
          </ac:spMkLst>
        </pc:spChg>
        <pc:spChg chg="add mod">
          <ac:chgData name="Dominik Dold" userId="f2e3d405450aa2f4" providerId="LiveId" clId="{5805CB45-291F-49AE-A1B6-715AA1DB6F91}" dt="2026-01-07T18:18:02.034" v="27547" actId="1076"/>
          <ac:spMkLst>
            <pc:docMk/>
            <pc:sldMk cId="1776859715" sldId="321"/>
            <ac:spMk id="6" creationId="{460D3A60-A9AA-FBF8-1692-183BDB90C8D8}"/>
          </ac:spMkLst>
        </pc:spChg>
        <pc:spChg chg="add mod">
          <ac:chgData name="Dominik Dold" userId="f2e3d405450aa2f4" providerId="LiveId" clId="{5805CB45-291F-49AE-A1B6-715AA1DB6F91}" dt="2026-01-07T18:18:02.034" v="27547" actId="1076"/>
          <ac:spMkLst>
            <pc:docMk/>
            <pc:sldMk cId="1776859715" sldId="321"/>
            <ac:spMk id="7" creationId="{6A2A409C-4FCC-CEF5-77B5-F3E9457F4D21}"/>
          </ac:spMkLst>
        </pc:spChg>
        <pc:spChg chg="add mod">
          <ac:chgData name="Dominik Dold" userId="f2e3d405450aa2f4" providerId="LiveId" clId="{5805CB45-291F-49AE-A1B6-715AA1DB6F91}" dt="2026-01-07T18:14:01.835" v="27432" actId="1076"/>
          <ac:spMkLst>
            <pc:docMk/>
            <pc:sldMk cId="1776859715" sldId="321"/>
            <ac:spMk id="16" creationId="{BDB2613A-F249-A54C-9AAD-49A47BB81072}"/>
          </ac:spMkLst>
        </pc:spChg>
        <pc:spChg chg="add mod">
          <ac:chgData name="Dominik Dold" userId="f2e3d405450aa2f4" providerId="LiveId" clId="{5805CB45-291F-49AE-A1B6-715AA1DB6F91}" dt="2026-01-07T18:14:30.041" v="27459" actId="1076"/>
          <ac:spMkLst>
            <pc:docMk/>
            <pc:sldMk cId="1776859715" sldId="321"/>
            <ac:spMk id="17" creationId="{197C43CA-1037-71B9-6591-4CFE8F4005FC}"/>
          </ac:spMkLst>
        </pc:spChg>
        <pc:spChg chg="add mod">
          <ac:chgData name="Dominik Dold" userId="f2e3d405450aa2f4" providerId="LiveId" clId="{5805CB45-291F-49AE-A1B6-715AA1DB6F91}" dt="2026-01-07T18:14:37.438" v="27463" actId="1076"/>
          <ac:spMkLst>
            <pc:docMk/>
            <pc:sldMk cId="1776859715" sldId="321"/>
            <ac:spMk id="18" creationId="{5DE1E732-779E-C332-3F74-BCA849B56276}"/>
          </ac:spMkLst>
        </pc:spChg>
        <pc:spChg chg="add mod">
          <ac:chgData name="Dominik Dold" userId="f2e3d405450aa2f4" providerId="LiveId" clId="{5805CB45-291F-49AE-A1B6-715AA1DB6F91}" dt="2026-01-07T18:14:41.555" v="27465" actId="1076"/>
          <ac:spMkLst>
            <pc:docMk/>
            <pc:sldMk cId="1776859715" sldId="321"/>
            <ac:spMk id="19" creationId="{F14F84F0-4908-3E0E-2798-6B70F6F85A0A}"/>
          </ac:spMkLst>
        </pc:spChg>
        <pc:spChg chg="add mod">
          <ac:chgData name="Dominik Dold" userId="f2e3d405450aa2f4" providerId="LiveId" clId="{5805CB45-291F-49AE-A1B6-715AA1DB6F91}" dt="2026-01-07T18:14:45.686" v="27467" actId="1076"/>
          <ac:spMkLst>
            <pc:docMk/>
            <pc:sldMk cId="1776859715" sldId="321"/>
            <ac:spMk id="20" creationId="{878579A2-3378-E566-F4A8-BB45FE7838AC}"/>
          </ac:spMkLst>
        </pc:spChg>
        <pc:spChg chg="add mod">
          <ac:chgData name="Dominik Dold" userId="f2e3d405450aa2f4" providerId="LiveId" clId="{5805CB45-291F-49AE-A1B6-715AA1DB6F91}" dt="2026-01-07T18:17:09.582" v="27534" actId="1076"/>
          <ac:spMkLst>
            <pc:docMk/>
            <pc:sldMk cId="1776859715" sldId="321"/>
            <ac:spMk id="21" creationId="{EFEA40E2-4D6C-2180-ABBB-5A63EC5159E8}"/>
          </ac:spMkLst>
        </pc:spChg>
        <pc:spChg chg="add mod">
          <ac:chgData name="Dominik Dold" userId="f2e3d405450aa2f4" providerId="LiveId" clId="{5805CB45-291F-49AE-A1B6-715AA1DB6F91}" dt="2026-01-07T18:17:24.101" v="27537" actId="20577"/>
          <ac:spMkLst>
            <pc:docMk/>
            <pc:sldMk cId="1776859715" sldId="321"/>
            <ac:spMk id="22" creationId="{F1DF0109-0B66-7DFE-F885-CAEFB3A2F461}"/>
          </ac:spMkLst>
        </pc:spChg>
        <pc:spChg chg="add mod">
          <ac:chgData name="Dominik Dold" userId="f2e3d405450aa2f4" providerId="LiveId" clId="{5805CB45-291F-49AE-A1B6-715AA1DB6F91}" dt="2026-01-13T13:14:11.305" v="36883" actId="1076"/>
          <ac:spMkLst>
            <pc:docMk/>
            <pc:sldMk cId="1776859715" sldId="321"/>
            <ac:spMk id="24" creationId="{29E68D99-960D-E31F-A583-478A4160B763}"/>
          </ac:spMkLst>
        </pc:spChg>
        <pc:picChg chg="add mod">
          <ac:chgData name="Dominik Dold" userId="f2e3d405450aa2f4" providerId="LiveId" clId="{5805CB45-291F-49AE-A1B6-715AA1DB6F91}" dt="2026-01-07T18:12:31.130" v="27407" actId="1076"/>
          <ac:picMkLst>
            <pc:docMk/>
            <pc:sldMk cId="1776859715" sldId="321"/>
            <ac:picMk id="9" creationId="{D76593FF-F0C3-E553-C9CD-482EDFA7EF06}"/>
          </ac:picMkLst>
        </pc:picChg>
        <pc:picChg chg="add mod">
          <ac:chgData name="Dominik Dold" userId="f2e3d405450aa2f4" providerId="LiveId" clId="{5805CB45-291F-49AE-A1B6-715AA1DB6F91}" dt="2026-01-07T18:12:51.555" v="27414" actId="1076"/>
          <ac:picMkLst>
            <pc:docMk/>
            <pc:sldMk cId="1776859715" sldId="321"/>
            <ac:picMk id="11" creationId="{E24D681B-A28B-B92F-C04B-EBE5C56CFAF8}"/>
          </ac:picMkLst>
        </pc:picChg>
        <pc:picChg chg="add mod">
          <ac:chgData name="Dominik Dold" userId="f2e3d405450aa2f4" providerId="LiveId" clId="{5805CB45-291F-49AE-A1B6-715AA1DB6F91}" dt="2026-01-07T18:13:47.851" v="27427" actId="1076"/>
          <ac:picMkLst>
            <pc:docMk/>
            <pc:sldMk cId="1776859715" sldId="321"/>
            <ac:picMk id="15" creationId="{BD7DEABF-0972-0164-E1BE-3889951F0B53}"/>
          </ac:picMkLst>
        </pc:picChg>
      </pc:sldChg>
      <pc:sldChg chg="addSp delSp modSp add mod ord">
        <pc:chgData name="Dominik Dold" userId="f2e3d405450aa2f4" providerId="LiveId" clId="{5805CB45-291F-49AE-A1B6-715AA1DB6F91}" dt="2026-01-07T17:24:42.329" v="25812" actId="14861"/>
        <pc:sldMkLst>
          <pc:docMk/>
          <pc:sldMk cId="3360977399" sldId="323"/>
        </pc:sldMkLst>
        <pc:spChg chg="mod">
          <ac:chgData name="Dominik Dold" userId="f2e3d405450aa2f4" providerId="LiveId" clId="{5805CB45-291F-49AE-A1B6-715AA1DB6F91}" dt="2026-01-07T17:20:00.413" v="25699" actId="207"/>
          <ac:spMkLst>
            <pc:docMk/>
            <pc:sldMk cId="3360977399" sldId="323"/>
            <ac:spMk id="5" creationId="{724266CE-9784-F536-943C-E827EF15922B}"/>
          </ac:spMkLst>
        </pc:spChg>
        <pc:spChg chg="add mod">
          <ac:chgData name="Dominik Dold" userId="f2e3d405450aa2f4" providerId="LiveId" clId="{5805CB45-291F-49AE-A1B6-715AA1DB6F91}" dt="2026-01-07T17:24:32.111" v="25811"/>
          <ac:spMkLst>
            <pc:docMk/>
            <pc:sldMk cId="3360977399" sldId="323"/>
            <ac:spMk id="13" creationId="{26509596-CF5D-2961-3999-586A73524D7A}"/>
          </ac:spMkLst>
        </pc:spChg>
        <pc:spChg chg="add mod">
          <ac:chgData name="Dominik Dold" userId="f2e3d405450aa2f4" providerId="LiveId" clId="{5805CB45-291F-49AE-A1B6-715AA1DB6F91}" dt="2026-01-07T17:24:32.111" v="25811"/>
          <ac:spMkLst>
            <pc:docMk/>
            <pc:sldMk cId="3360977399" sldId="323"/>
            <ac:spMk id="14" creationId="{42ABB44C-B5B5-B90A-ED73-C65C2F3F13ED}"/>
          </ac:spMkLst>
        </pc:spChg>
        <pc:spChg chg="add mod">
          <ac:chgData name="Dominik Dold" userId="f2e3d405450aa2f4" providerId="LiveId" clId="{5805CB45-291F-49AE-A1B6-715AA1DB6F91}" dt="2026-01-07T17:24:32.111" v="25811"/>
          <ac:spMkLst>
            <pc:docMk/>
            <pc:sldMk cId="3360977399" sldId="323"/>
            <ac:spMk id="15" creationId="{83BD585A-61AB-9860-A921-8B9ED75E19ED}"/>
          </ac:spMkLst>
        </pc:spChg>
        <pc:spChg chg="add mod">
          <ac:chgData name="Dominik Dold" userId="f2e3d405450aa2f4" providerId="LiveId" clId="{5805CB45-291F-49AE-A1B6-715AA1DB6F91}" dt="2026-01-07T17:24:32.111" v="25811"/>
          <ac:spMkLst>
            <pc:docMk/>
            <pc:sldMk cId="3360977399" sldId="323"/>
            <ac:spMk id="20" creationId="{7D6AC2FF-B4F3-98C2-4812-75795528F629}"/>
          </ac:spMkLst>
        </pc:spChg>
        <pc:spChg chg="add mod">
          <ac:chgData name="Dominik Dold" userId="f2e3d405450aa2f4" providerId="LiveId" clId="{5805CB45-291F-49AE-A1B6-715AA1DB6F91}" dt="2026-01-07T17:24:32.111" v="25811"/>
          <ac:spMkLst>
            <pc:docMk/>
            <pc:sldMk cId="3360977399" sldId="323"/>
            <ac:spMk id="21" creationId="{FD3AF219-867D-ABA5-C135-69156BA548C1}"/>
          </ac:spMkLst>
        </pc:spChg>
        <pc:spChg chg="add mod">
          <ac:chgData name="Dominik Dold" userId="f2e3d405450aa2f4" providerId="LiveId" clId="{5805CB45-291F-49AE-A1B6-715AA1DB6F91}" dt="2026-01-07T17:24:32.111" v="25811"/>
          <ac:spMkLst>
            <pc:docMk/>
            <pc:sldMk cId="3360977399" sldId="323"/>
            <ac:spMk id="22" creationId="{02CA9CAB-4F17-92F8-933A-093DF9C9F16D}"/>
          </ac:spMkLst>
        </pc:spChg>
        <pc:spChg chg="add mod">
          <ac:chgData name="Dominik Dold" userId="f2e3d405450aa2f4" providerId="LiveId" clId="{5805CB45-291F-49AE-A1B6-715AA1DB6F91}" dt="2026-01-07T17:24:32.111" v="25811"/>
          <ac:spMkLst>
            <pc:docMk/>
            <pc:sldMk cId="3360977399" sldId="323"/>
            <ac:spMk id="34" creationId="{344A1252-8588-3271-A5E7-5801BB9470D6}"/>
          </ac:spMkLst>
        </pc:spChg>
        <pc:spChg chg="add mod">
          <ac:chgData name="Dominik Dold" userId="f2e3d405450aa2f4" providerId="LiveId" clId="{5805CB45-291F-49AE-A1B6-715AA1DB6F91}" dt="2026-01-07T17:24:32.111" v="25811"/>
          <ac:spMkLst>
            <pc:docMk/>
            <pc:sldMk cId="3360977399" sldId="323"/>
            <ac:spMk id="35" creationId="{F27E2859-F433-00CB-F788-4B20F4B18DE7}"/>
          </ac:spMkLst>
        </pc:spChg>
        <pc:spChg chg="add mod">
          <ac:chgData name="Dominik Dold" userId="f2e3d405450aa2f4" providerId="LiveId" clId="{5805CB45-291F-49AE-A1B6-715AA1DB6F91}" dt="2026-01-07T17:24:32.111" v="25811"/>
          <ac:spMkLst>
            <pc:docMk/>
            <pc:sldMk cId="3360977399" sldId="323"/>
            <ac:spMk id="36" creationId="{1D194227-F3D4-6D8B-801A-4177DED1E072}"/>
          </ac:spMkLst>
        </pc:spChg>
        <pc:spChg chg="add mod">
          <ac:chgData name="Dominik Dold" userId="f2e3d405450aa2f4" providerId="LiveId" clId="{5805CB45-291F-49AE-A1B6-715AA1DB6F91}" dt="2026-01-07T17:24:32.111" v="25811"/>
          <ac:spMkLst>
            <pc:docMk/>
            <pc:sldMk cId="3360977399" sldId="323"/>
            <ac:spMk id="42" creationId="{4D5F3E28-68BE-98E3-8672-1FD8F0F3C2BC}"/>
          </ac:spMkLst>
        </pc:spChg>
        <pc:cxnChg chg="add del mod">
          <ac:chgData name="Dominik Dold" userId="f2e3d405450aa2f4" providerId="LiveId" clId="{5805CB45-291F-49AE-A1B6-715AA1DB6F91}" dt="2026-01-07T17:13:56.911" v="25623" actId="478"/>
          <ac:cxnSpMkLst>
            <pc:docMk/>
            <pc:sldMk cId="3360977399" sldId="323"/>
            <ac:cxnSpMk id="6" creationId="{4FBB199E-E735-697D-18BD-0B1156276994}"/>
          </ac:cxnSpMkLst>
        </pc:cxnChg>
        <pc:cxnChg chg="add mod">
          <ac:chgData name="Dominik Dold" userId="f2e3d405450aa2f4" providerId="LiveId" clId="{5805CB45-291F-49AE-A1B6-715AA1DB6F91}" dt="2026-01-07T17:14:04.211" v="25627" actId="14100"/>
          <ac:cxnSpMkLst>
            <pc:docMk/>
            <pc:sldMk cId="3360977399" sldId="323"/>
            <ac:cxnSpMk id="7" creationId="{0ACE779A-5A07-D3F8-D762-D041D300511C}"/>
          </ac:cxnSpMkLst>
        </pc:cxnChg>
        <pc:cxnChg chg="add mod">
          <ac:chgData name="Dominik Dold" userId="f2e3d405450aa2f4" providerId="LiveId" clId="{5805CB45-291F-49AE-A1B6-715AA1DB6F91}" dt="2026-01-07T17:13:51.638" v="25621" actId="14100"/>
          <ac:cxnSpMkLst>
            <pc:docMk/>
            <pc:sldMk cId="3360977399" sldId="323"/>
            <ac:cxnSpMk id="10" creationId="{D22196C0-BC7B-6B0D-A4B0-18A884EBD203}"/>
          </ac:cxnSpMkLst>
        </pc:cxnChg>
        <pc:cxnChg chg="mod">
          <ac:chgData name="Dominik Dold" userId="f2e3d405450aa2f4" providerId="LiveId" clId="{5805CB45-291F-49AE-A1B6-715AA1DB6F91}" dt="2026-01-07T17:24:42.329" v="25812" actId="14861"/>
          <ac:cxnSpMkLst>
            <pc:docMk/>
            <pc:sldMk cId="3360977399" sldId="323"/>
            <ac:cxnSpMk id="40" creationId="{F36603D4-3C04-54A1-8BD7-0E2A2F0E54E2}"/>
          </ac:cxnSpMkLst>
        </pc:cxnChg>
      </pc:sldChg>
      <pc:sldChg chg="addSp delSp modSp add mod">
        <pc:chgData name="Dominik Dold" userId="f2e3d405450aa2f4" providerId="LiveId" clId="{5805CB45-291F-49AE-A1B6-715AA1DB6F91}" dt="2026-01-07T17:24:26.408" v="25808"/>
        <pc:sldMkLst>
          <pc:docMk/>
          <pc:sldMk cId="332446523" sldId="324"/>
        </pc:sldMkLst>
        <pc:spChg chg="mod">
          <ac:chgData name="Dominik Dold" userId="f2e3d405450aa2f4" providerId="LiveId" clId="{5805CB45-291F-49AE-A1B6-715AA1DB6F91}" dt="2026-01-07T17:18:57.832" v="25686"/>
          <ac:spMkLst>
            <pc:docMk/>
            <pc:sldMk cId="332446523" sldId="324"/>
            <ac:spMk id="5" creationId="{36D813CD-3E60-1628-C007-EFA79EC8F602}"/>
          </ac:spMkLst>
        </pc:spChg>
        <pc:spChg chg="add mod">
          <ac:chgData name="Dominik Dold" userId="f2e3d405450aa2f4" providerId="LiveId" clId="{5805CB45-291F-49AE-A1B6-715AA1DB6F91}" dt="2026-01-07T17:24:26.408" v="25808"/>
          <ac:spMkLst>
            <pc:docMk/>
            <pc:sldMk cId="332446523" sldId="324"/>
            <ac:spMk id="34" creationId="{1CFA3833-3010-F18C-C186-1153C4B46216}"/>
          </ac:spMkLst>
        </pc:spChg>
        <pc:spChg chg="add mod">
          <ac:chgData name="Dominik Dold" userId="f2e3d405450aa2f4" providerId="LiveId" clId="{5805CB45-291F-49AE-A1B6-715AA1DB6F91}" dt="2026-01-07T17:24:26.408" v="25808"/>
          <ac:spMkLst>
            <pc:docMk/>
            <pc:sldMk cId="332446523" sldId="324"/>
            <ac:spMk id="35" creationId="{4EE2D33C-5123-3F2A-FD79-A4C86789C455}"/>
          </ac:spMkLst>
        </pc:spChg>
        <pc:spChg chg="add mod">
          <ac:chgData name="Dominik Dold" userId="f2e3d405450aa2f4" providerId="LiveId" clId="{5805CB45-291F-49AE-A1B6-715AA1DB6F91}" dt="2026-01-07T17:24:26.408" v="25808"/>
          <ac:spMkLst>
            <pc:docMk/>
            <pc:sldMk cId="332446523" sldId="324"/>
            <ac:spMk id="36" creationId="{E9F86AAB-20C2-484B-076F-8226976440A3}"/>
          </ac:spMkLst>
        </pc:spChg>
        <pc:spChg chg="add mod">
          <ac:chgData name="Dominik Dold" userId="f2e3d405450aa2f4" providerId="LiveId" clId="{5805CB45-291F-49AE-A1B6-715AA1DB6F91}" dt="2026-01-07T17:24:26.408" v="25808"/>
          <ac:spMkLst>
            <pc:docMk/>
            <pc:sldMk cId="332446523" sldId="324"/>
            <ac:spMk id="37" creationId="{82C7493B-2B5C-89BF-5AA9-196500BCFAFC}"/>
          </ac:spMkLst>
        </pc:spChg>
        <pc:spChg chg="add mod">
          <ac:chgData name="Dominik Dold" userId="f2e3d405450aa2f4" providerId="LiveId" clId="{5805CB45-291F-49AE-A1B6-715AA1DB6F91}" dt="2026-01-07T17:24:26.408" v="25808"/>
          <ac:spMkLst>
            <pc:docMk/>
            <pc:sldMk cId="332446523" sldId="324"/>
            <ac:spMk id="43" creationId="{6064A811-E256-6D10-1268-4BAB05701E67}"/>
          </ac:spMkLst>
        </pc:spChg>
        <pc:spChg chg="add mod">
          <ac:chgData name="Dominik Dold" userId="f2e3d405450aa2f4" providerId="LiveId" clId="{5805CB45-291F-49AE-A1B6-715AA1DB6F91}" dt="2026-01-07T17:24:26.408" v="25808"/>
          <ac:spMkLst>
            <pc:docMk/>
            <pc:sldMk cId="332446523" sldId="324"/>
            <ac:spMk id="44" creationId="{262CF1E0-4444-E39D-3641-FF6091C19E2E}"/>
          </ac:spMkLst>
        </pc:spChg>
        <pc:spChg chg="add mod">
          <ac:chgData name="Dominik Dold" userId="f2e3d405450aa2f4" providerId="LiveId" clId="{5805CB45-291F-49AE-A1B6-715AA1DB6F91}" dt="2026-01-07T17:24:26.408" v="25808"/>
          <ac:spMkLst>
            <pc:docMk/>
            <pc:sldMk cId="332446523" sldId="324"/>
            <ac:spMk id="48" creationId="{A8807140-ECC1-28C7-7728-31078E52984D}"/>
          </ac:spMkLst>
        </pc:spChg>
        <pc:spChg chg="add mod">
          <ac:chgData name="Dominik Dold" userId="f2e3d405450aa2f4" providerId="LiveId" clId="{5805CB45-291F-49AE-A1B6-715AA1DB6F91}" dt="2026-01-07T17:24:26.408" v="25808"/>
          <ac:spMkLst>
            <pc:docMk/>
            <pc:sldMk cId="332446523" sldId="324"/>
            <ac:spMk id="49" creationId="{64D86145-BEF5-581D-157F-87885DF58C82}"/>
          </ac:spMkLst>
        </pc:spChg>
        <pc:spChg chg="add mod">
          <ac:chgData name="Dominik Dold" userId="f2e3d405450aa2f4" providerId="LiveId" clId="{5805CB45-291F-49AE-A1B6-715AA1DB6F91}" dt="2026-01-07T17:24:26.408" v="25808"/>
          <ac:spMkLst>
            <pc:docMk/>
            <pc:sldMk cId="332446523" sldId="324"/>
            <ac:spMk id="50" creationId="{3CE2E153-2E5B-E04F-8561-C45056F092FE}"/>
          </ac:spMkLst>
        </pc:spChg>
        <pc:spChg chg="add mod">
          <ac:chgData name="Dominik Dold" userId="f2e3d405450aa2f4" providerId="LiveId" clId="{5805CB45-291F-49AE-A1B6-715AA1DB6F91}" dt="2026-01-07T17:24:26.408" v="25808"/>
          <ac:spMkLst>
            <pc:docMk/>
            <pc:sldMk cId="332446523" sldId="324"/>
            <ac:spMk id="51" creationId="{47C0C8FF-977A-AC3F-DF3E-FA54310FD62C}"/>
          </ac:spMkLst>
        </pc:spChg>
      </pc:sldChg>
      <pc:sldChg chg="addSp delSp modSp add mod ord">
        <pc:chgData name="Dominik Dold" userId="f2e3d405450aa2f4" providerId="LiveId" clId="{5805CB45-291F-49AE-A1B6-715AA1DB6F91}" dt="2026-01-07T18:16:04.771" v="27469"/>
        <pc:sldMkLst>
          <pc:docMk/>
          <pc:sldMk cId="3434406263" sldId="325"/>
        </pc:sldMkLst>
        <pc:spChg chg="mod">
          <ac:chgData name="Dominik Dold" userId="f2e3d405450aa2f4" providerId="LiveId" clId="{5805CB45-291F-49AE-A1B6-715AA1DB6F91}" dt="2026-01-07T17:19:03.967" v="25687"/>
          <ac:spMkLst>
            <pc:docMk/>
            <pc:sldMk cId="3434406263" sldId="325"/>
            <ac:spMk id="5" creationId="{406CE455-989C-207B-35A3-7AAF3E51DB64}"/>
          </ac:spMkLst>
        </pc:spChg>
        <pc:spChg chg="add mod">
          <ac:chgData name="Dominik Dold" userId="f2e3d405450aa2f4" providerId="LiveId" clId="{5805CB45-291F-49AE-A1B6-715AA1DB6F91}" dt="2026-01-07T18:16:04.771" v="27469"/>
          <ac:spMkLst>
            <pc:docMk/>
            <pc:sldMk cId="3434406263" sldId="325"/>
            <ac:spMk id="6" creationId="{37BCA789-F6CF-35E5-B01B-6FB7F92CE007}"/>
          </ac:spMkLst>
        </pc:spChg>
        <pc:spChg chg="add mod">
          <ac:chgData name="Dominik Dold" userId="f2e3d405450aa2f4" providerId="LiveId" clId="{5805CB45-291F-49AE-A1B6-715AA1DB6F91}" dt="2026-01-07T18:16:04.771" v="27469"/>
          <ac:spMkLst>
            <pc:docMk/>
            <pc:sldMk cId="3434406263" sldId="325"/>
            <ac:spMk id="7" creationId="{B7C9FEBC-EBFC-2E69-A342-9C666539BA66}"/>
          </ac:spMkLst>
        </pc:spChg>
        <pc:spChg chg="add mod">
          <ac:chgData name="Dominik Dold" userId="f2e3d405450aa2f4" providerId="LiveId" clId="{5805CB45-291F-49AE-A1B6-715AA1DB6F91}" dt="2026-01-07T18:16:04.771" v="27469"/>
          <ac:spMkLst>
            <pc:docMk/>
            <pc:sldMk cId="3434406263" sldId="325"/>
            <ac:spMk id="8" creationId="{824475AF-F755-A244-A933-6266A6237091}"/>
          </ac:spMkLst>
        </pc:spChg>
        <pc:spChg chg="add mod">
          <ac:chgData name="Dominik Dold" userId="f2e3d405450aa2f4" providerId="LiveId" clId="{5805CB45-291F-49AE-A1B6-715AA1DB6F91}" dt="2026-01-07T18:16:04.771" v="27469"/>
          <ac:spMkLst>
            <pc:docMk/>
            <pc:sldMk cId="3434406263" sldId="325"/>
            <ac:spMk id="9" creationId="{A9828EF0-A396-7A55-64B7-0C01805B80F2}"/>
          </ac:spMkLst>
        </pc:spChg>
        <pc:spChg chg="add mod">
          <ac:chgData name="Dominik Dold" userId="f2e3d405450aa2f4" providerId="LiveId" clId="{5805CB45-291F-49AE-A1B6-715AA1DB6F91}" dt="2026-01-07T18:16:04.771" v="27469"/>
          <ac:spMkLst>
            <pc:docMk/>
            <pc:sldMk cId="3434406263" sldId="325"/>
            <ac:spMk id="13" creationId="{13B341F7-77FD-0B5D-5C53-48303683E5DD}"/>
          </ac:spMkLst>
        </pc:spChg>
        <pc:spChg chg="add mod">
          <ac:chgData name="Dominik Dold" userId="f2e3d405450aa2f4" providerId="LiveId" clId="{5805CB45-291F-49AE-A1B6-715AA1DB6F91}" dt="2026-01-07T18:16:04.771" v="27469"/>
          <ac:spMkLst>
            <pc:docMk/>
            <pc:sldMk cId="3434406263" sldId="325"/>
            <ac:spMk id="14" creationId="{A349523A-4DE9-D1ED-D869-316F114F3219}"/>
          </ac:spMkLst>
        </pc:spChg>
        <pc:spChg chg="add mod">
          <ac:chgData name="Dominik Dold" userId="f2e3d405450aa2f4" providerId="LiveId" clId="{5805CB45-291F-49AE-A1B6-715AA1DB6F91}" dt="2026-01-07T18:16:04.771" v="27469"/>
          <ac:spMkLst>
            <pc:docMk/>
            <pc:sldMk cId="3434406263" sldId="325"/>
            <ac:spMk id="15" creationId="{88BDD876-238E-7436-1310-7C2A2FC620CC}"/>
          </ac:spMkLst>
        </pc:spChg>
        <pc:spChg chg="add mod">
          <ac:chgData name="Dominik Dold" userId="f2e3d405450aa2f4" providerId="LiveId" clId="{5805CB45-291F-49AE-A1B6-715AA1DB6F91}" dt="2026-01-07T18:16:04.771" v="27469"/>
          <ac:spMkLst>
            <pc:docMk/>
            <pc:sldMk cId="3434406263" sldId="325"/>
            <ac:spMk id="16" creationId="{1B1DD222-066A-9116-6A5B-704574DC986F}"/>
          </ac:spMkLst>
        </pc:spChg>
        <pc:spChg chg="add mod">
          <ac:chgData name="Dominik Dold" userId="f2e3d405450aa2f4" providerId="LiveId" clId="{5805CB45-291F-49AE-A1B6-715AA1DB6F91}" dt="2026-01-07T18:16:04.771" v="27469"/>
          <ac:spMkLst>
            <pc:docMk/>
            <pc:sldMk cId="3434406263" sldId="325"/>
            <ac:spMk id="47" creationId="{3FF187AC-D079-2327-18D5-A7426BF3F7E2}"/>
          </ac:spMkLst>
        </pc:spChg>
        <pc:spChg chg="add mod">
          <ac:chgData name="Dominik Dold" userId="f2e3d405450aa2f4" providerId="LiveId" clId="{5805CB45-291F-49AE-A1B6-715AA1DB6F91}" dt="2026-01-07T18:16:04.771" v="27469"/>
          <ac:spMkLst>
            <pc:docMk/>
            <pc:sldMk cId="3434406263" sldId="325"/>
            <ac:spMk id="50" creationId="{F366AAAB-187D-8A7D-D00C-588520375D93}"/>
          </ac:spMkLst>
        </pc:spChg>
        <pc:cxnChg chg="mod">
          <ac:chgData name="Dominik Dold" userId="f2e3d405450aa2f4" providerId="LiveId" clId="{5805CB45-291F-49AE-A1B6-715AA1DB6F91}" dt="2026-01-07T17:15:43.242" v="25651" actId="14861"/>
          <ac:cxnSpMkLst>
            <pc:docMk/>
            <pc:sldMk cId="3434406263" sldId="325"/>
            <ac:cxnSpMk id="40" creationId="{F2A32DCC-1066-A454-BF00-BA4BDFB8B04F}"/>
          </ac:cxnSpMkLst>
        </pc:cxnChg>
      </pc:sldChg>
      <pc:sldChg chg="addSp delSp modSp add mod">
        <pc:chgData name="Dominik Dold" userId="f2e3d405450aa2f4" providerId="LiveId" clId="{5805CB45-291F-49AE-A1B6-715AA1DB6F91}" dt="2026-01-07T17:24:29.062" v="25809"/>
        <pc:sldMkLst>
          <pc:docMk/>
          <pc:sldMk cId="1868671245" sldId="327"/>
        </pc:sldMkLst>
        <pc:spChg chg="mod">
          <ac:chgData name="Dominik Dold" userId="f2e3d405450aa2f4" providerId="LiveId" clId="{5805CB45-291F-49AE-A1B6-715AA1DB6F91}" dt="2026-01-07T17:18:53.388" v="25685" actId="20577"/>
          <ac:spMkLst>
            <pc:docMk/>
            <pc:sldMk cId="1868671245" sldId="327"/>
            <ac:spMk id="5" creationId="{C6AA24AA-3ED2-06D6-4DC5-CE7E19B04E91}"/>
          </ac:spMkLst>
        </pc:spChg>
        <pc:spChg chg="add mod">
          <ac:chgData name="Dominik Dold" userId="f2e3d405450aa2f4" providerId="LiveId" clId="{5805CB45-291F-49AE-A1B6-715AA1DB6F91}" dt="2026-01-07T17:24:29.062" v="25809"/>
          <ac:spMkLst>
            <pc:docMk/>
            <pc:sldMk cId="1868671245" sldId="327"/>
            <ac:spMk id="6" creationId="{07672B9C-0640-83CE-02CB-1DD1C5BCB688}"/>
          </ac:spMkLst>
        </pc:spChg>
        <pc:spChg chg="add mod">
          <ac:chgData name="Dominik Dold" userId="f2e3d405450aa2f4" providerId="LiveId" clId="{5805CB45-291F-49AE-A1B6-715AA1DB6F91}" dt="2026-01-07T17:24:29.062" v="25809"/>
          <ac:spMkLst>
            <pc:docMk/>
            <pc:sldMk cId="1868671245" sldId="327"/>
            <ac:spMk id="7" creationId="{4DD5E528-B345-FB4C-8093-9CE458E58EE2}"/>
          </ac:spMkLst>
        </pc:spChg>
        <pc:spChg chg="add mod">
          <ac:chgData name="Dominik Dold" userId="f2e3d405450aa2f4" providerId="LiveId" clId="{5805CB45-291F-49AE-A1B6-715AA1DB6F91}" dt="2026-01-07T17:24:29.062" v="25809"/>
          <ac:spMkLst>
            <pc:docMk/>
            <pc:sldMk cId="1868671245" sldId="327"/>
            <ac:spMk id="8" creationId="{BFD161B9-0829-4AE0-6ABB-65BCEEBB0747}"/>
          </ac:spMkLst>
        </pc:spChg>
        <pc:spChg chg="add mod">
          <ac:chgData name="Dominik Dold" userId="f2e3d405450aa2f4" providerId="LiveId" clId="{5805CB45-291F-49AE-A1B6-715AA1DB6F91}" dt="2026-01-07T17:24:29.062" v="25809"/>
          <ac:spMkLst>
            <pc:docMk/>
            <pc:sldMk cId="1868671245" sldId="327"/>
            <ac:spMk id="9" creationId="{A664F625-22F5-1166-99C3-FFB30F862B2E}"/>
          </ac:spMkLst>
        </pc:spChg>
        <pc:spChg chg="add mod">
          <ac:chgData name="Dominik Dold" userId="f2e3d405450aa2f4" providerId="LiveId" clId="{5805CB45-291F-49AE-A1B6-715AA1DB6F91}" dt="2026-01-07T17:24:29.062" v="25809"/>
          <ac:spMkLst>
            <pc:docMk/>
            <pc:sldMk cId="1868671245" sldId="327"/>
            <ac:spMk id="14" creationId="{33D0CC64-86AE-5CFA-456A-F3228229DF7D}"/>
          </ac:spMkLst>
        </pc:spChg>
        <pc:spChg chg="add mod">
          <ac:chgData name="Dominik Dold" userId="f2e3d405450aa2f4" providerId="LiveId" clId="{5805CB45-291F-49AE-A1B6-715AA1DB6F91}" dt="2026-01-07T17:24:29.062" v="25809"/>
          <ac:spMkLst>
            <pc:docMk/>
            <pc:sldMk cId="1868671245" sldId="327"/>
            <ac:spMk id="15" creationId="{E45924DB-9E5D-B08D-1707-D55BE037A1CA}"/>
          </ac:spMkLst>
        </pc:spChg>
        <pc:spChg chg="add mod">
          <ac:chgData name="Dominik Dold" userId="f2e3d405450aa2f4" providerId="LiveId" clId="{5805CB45-291F-49AE-A1B6-715AA1DB6F91}" dt="2026-01-07T17:24:29.062" v="25809"/>
          <ac:spMkLst>
            <pc:docMk/>
            <pc:sldMk cId="1868671245" sldId="327"/>
            <ac:spMk id="16" creationId="{51A5FA93-67CC-4043-AF71-C5DCFD66CF09}"/>
          </ac:spMkLst>
        </pc:spChg>
        <pc:spChg chg="add mod">
          <ac:chgData name="Dominik Dold" userId="f2e3d405450aa2f4" providerId="LiveId" clId="{5805CB45-291F-49AE-A1B6-715AA1DB6F91}" dt="2026-01-07T17:24:29.062" v="25809"/>
          <ac:spMkLst>
            <pc:docMk/>
            <pc:sldMk cId="1868671245" sldId="327"/>
            <ac:spMk id="17" creationId="{75819E03-EBF3-C530-A5EA-93F55F653566}"/>
          </ac:spMkLst>
        </pc:spChg>
        <pc:spChg chg="add mod">
          <ac:chgData name="Dominik Dold" userId="f2e3d405450aa2f4" providerId="LiveId" clId="{5805CB45-291F-49AE-A1B6-715AA1DB6F91}" dt="2026-01-07T17:24:29.062" v="25809"/>
          <ac:spMkLst>
            <pc:docMk/>
            <pc:sldMk cId="1868671245" sldId="327"/>
            <ac:spMk id="19" creationId="{3085E8AD-43D9-BA29-EF82-41FE58CD0F97}"/>
          </ac:spMkLst>
        </pc:spChg>
        <pc:spChg chg="add mod">
          <ac:chgData name="Dominik Dold" userId="f2e3d405450aa2f4" providerId="LiveId" clId="{5805CB45-291F-49AE-A1B6-715AA1DB6F91}" dt="2026-01-07T17:24:29.062" v="25809"/>
          <ac:spMkLst>
            <pc:docMk/>
            <pc:sldMk cId="1868671245" sldId="327"/>
            <ac:spMk id="34" creationId="{E6E4BDF0-8EC3-B116-82A9-5657A11C74F6}"/>
          </ac:spMkLst>
        </pc:spChg>
        <pc:cxnChg chg="mod">
          <ac:chgData name="Dominik Dold" userId="f2e3d405450aa2f4" providerId="LiveId" clId="{5805CB45-291F-49AE-A1B6-715AA1DB6F91}" dt="2026-01-07T17:17:13.845" v="25667" actId="14861"/>
          <ac:cxnSpMkLst>
            <pc:docMk/>
            <pc:sldMk cId="1868671245" sldId="327"/>
            <ac:cxnSpMk id="40" creationId="{CA30EF9A-D222-3F7D-DF23-1E2B002D97A1}"/>
          </ac:cxnSpMkLst>
        </pc:cxnChg>
      </pc:sldChg>
      <pc:sldChg chg="addSp modSp add">
        <pc:chgData name="Dominik Dold" userId="f2e3d405450aa2f4" providerId="LiveId" clId="{5805CB45-291F-49AE-A1B6-715AA1DB6F91}" dt="2026-01-07T17:24:30.779" v="25810"/>
        <pc:sldMkLst>
          <pc:docMk/>
          <pc:sldMk cId="3704364106" sldId="328"/>
        </pc:sldMkLst>
        <pc:spChg chg="mod">
          <ac:chgData name="Dominik Dold" userId="f2e3d405450aa2f4" providerId="LiveId" clId="{5805CB45-291F-49AE-A1B6-715AA1DB6F91}" dt="2026-01-07T17:18:45.521" v="25683" actId="20577"/>
          <ac:spMkLst>
            <pc:docMk/>
            <pc:sldMk cId="3704364106" sldId="328"/>
            <ac:spMk id="5" creationId="{5B2A8058-D4E0-5932-4296-C34B50FEC6AB}"/>
          </ac:spMkLst>
        </pc:spChg>
        <pc:spChg chg="add mod">
          <ac:chgData name="Dominik Dold" userId="f2e3d405450aa2f4" providerId="LiveId" clId="{5805CB45-291F-49AE-A1B6-715AA1DB6F91}" dt="2026-01-07T17:24:30.779" v="25810"/>
          <ac:spMkLst>
            <pc:docMk/>
            <pc:sldMk cId="3704364106" sldId="328"/>
            <ac:spMk id="8" creationId="{2AB57FC1-B4D5-9EFD-EEC5-9C184C84A9AE}"/>
          </ac:spMkLst>
        </pc:spChg>
        <pc:spChg chg="add mod">
          <ac:chgData name="Dominik Dold" userId="f2e3d405450aa2f4" providerId="LiveId" clId="{5805CB45-291F-49AE-A1B6-715AA1DB6F91}" dt="2026-01-07T17:24:30.779" v="25810"/>
          <ac:spMkLst>
            <pc:docMk/>
            <pc:sldMk cId="3704364106" sldId="328"/>
            <ac:spMk id="10" creationId="{1FFBD041-D023-E972-C660-F5DB408D01E4}"/>
          </ac:spMkLst>
        </pc:spChg>
        <pc:spChg chg="add mod">
          <ac:chgData name="Dominik Dold" userId="f2e3d405450aa2f4" providerId="LiveId" clId="{5805CB45-291F-49AE-A1B6-715AA1DB6F91}" dt="2026-01-07T17:24:30.779" v="25810"/>
          <ac:spMkLst>
            <pc:docMk/>
            <pc:sldMk cId="3704364106" sldId="328"/>
            <ac:spMk id="11" creationId="{53E8BB6A-E743-37BE-DEEE-5F19EB7CC83D}"/>
          </ac:spMkLst>
        </pc:spChg>
        <pc:spChg chg="add mod">
          <ac:chgData name="Dominik Dold" userId="f2e3d405450aa2f4" providerId="LiveId" clId="{5805CB45-291F-49AE-A1B6-715AA1DB6F91}" dt="2026-01-07T17:24:30.779" v="25810"/>
          <ac:spMkLst>
            <pc:docMk/>
            <pc:sldMk cId="3704364106" sldId="328"/>
            <ac:spMk id="16" creationId="{6E8D7CA4-0E2F-8F64-8F61-E1E575BA17BF}"/>
          </ac:spMkLst>
        </pc:spChg>
        <pc:spChg chg="add mod">
          <ac:chgData name="Dominik Dold" userId="f2e3d405450aa2f4" providerId="LiveId" clId="{5805CB45-291F-49AE-A1B6-715AA1DB6F91}" dt="2026-01-07T17:24:30.779" v="25810"/>
          <ac:spMkLst>
            <pc:docMk/>
            <pc:sldMk cId="3704364106" sldId="328"/>
            <ac:spMk id="17" creationId="{DB17C060-C96D-BFEC-E040-0EE1F83D27FA}"/>
          </ac:spMkLst>
        </pc:spChg>
        <pc:spChg chg="add mod">
          <ac:chgData name="Dominik Dold" userId="f2e3d405450aa2f4" providerId="LiveId" clId="{5805CB45-291F-49AE-A1B6-715AA1DB6F91}" dt="2026-01-07T17:24:30.779" v="25810"/>
          <ac:spMkLst>
            <pc:docMk/>
            <pc:sldMk cId="3704364106" sldId="328"/>
            <ac:spMk id="18" creationId="{6B70DD06-7152-C935-07ED-51A2BF452149}"/>
          </ac:spMkLst>
        </pc:spChg>
        <pc:spChg chg="add mod">
          <ac:chgData name="Dominik Dold" userId="f2e3d405450aa2f4" providerId="LiveId" clId="{5805CB45-291F-49AE-A1B6-715AA1DB6F91}" dt="2026-01-07T17:24:30.779" v="25810"/>
          <ac:spMkLst>
            <pc:docMk/>
            <pc:sldMk cId="3704364106" sldId="328"/>
            <ac:spMk id="19" creationId="{F1B34EB1-5DF5-C26E-4F9E-E7CCB588D90F}"/>
          </ac:spMkLst>
        </pc:spChg>
        <pc:spChg chg="add mod">
          <ac:chgData name="Dominik Dold" userId="f2e3d405450aa2f4" providerId="LiveId" clId="{5805CB45-291F-49AE-A1B6-715AA1DB6F91}" dt="2026-01-07T17:24:30.779" v="25810"/>
          <ac:spMkLst>
            <pc:docMk/>
            <pc:sldMk cId="3704364106" sldId="328"/>
            <ac:spMk id="20" creationId="{CF25C6BC-C16F-5348-BC5C-E9E6F247D44F}"/>
          </ac:spMkLst>
        </pc:spChg>
        <pc:spChg chg="add mod">
          <ac:chgData name="Dominik Dold" userId="f2e3d405450aa2f4" providerId="LiveId" clId="{5805CB45-291F-49AE-A1B6-715AA1DB6F91}" dt="2026-01-07T17:24:30.779" v="25810"/>
          <ac:spMkLst>
            <pc:docMk/>
            <pc:sldMk cId="3704364106" sldId="328"/>
            <ac:spMk id="21" creationId="{979D84FB-FB21-61E0-0B75-482F9773EA8E}"/>
          </ac:spMkLst>
        </pc:spChg>
        <pc:spChg chg="add mod">
          <ac:chgData name="Dominik Dold" userId="f2e3d405450aa2f4" providerId="LiveId" clId="{5805CB45-291F-49AE-A1B6-715AA1DB6F91}" dt="2026-01-07T17:24:30.779" v="25810"/>
          <ac:spMkLst>
            <pc:docMk/>
            <pc:sldMk cId="3704364106" sldId="328"/>
            <ac:spMk id="36" creationId="{16F8720A-77F1-129F-23AB-D3FCCE59F153}"/>
          </ac:spMkLst>
        </pc:spChg>
        <pc:cxnChg chg="add mod">
          <ac:chgData name="Dominik Dold" userId="f2e3d405450aa2f4" providerId="LiveId" clId="{5805CB45-291F-49AE-A1B6-715AA1DB6F91}" dt="2026-01-07T17:18:27.520" v="25678"/>
          <ac:cxnSpMkLst>
            <pc:docMk/>
            <pc:sldMk cId="3704364106" sldId="328"/>
            <ac:cxnSpMk id="6" creationId="{42A2D523-4EFF-1CBC-3F0E-12F89E615593}"/>
          </ac:cxnSpMkLst>
        </pc:cxnChg>
        <pc:cxnChg chg="add mod">
          <ac:chgData name="Dominik Dold" userId="f2e3d405450aa2f4" providerId="LiveId" clId="{5805CB45-291F-49AE-A1B6-715AA1DB6F91}" dt="2026-01-07T17:18:27.520" v="25678"/>
          <ac:cxnSpMkLst>
            <pc:docMk/>
            <pc:sldMk cId="3704364106" sldId="328"/>
            <ac:cxnSpMk id="7" creationId="{E69AE196-FCE7-E773-B563-B83878EFE7A1}"/>
          </ac:cxnSpMkLst>
        </pc:cxnChg>
      </pc:sldChg>
      <pc:sldChg chg="addSp delSp modSp add mod">
        <pc:chgData name="Dominik Dold" userId="f2e3d405450aa2f4" providerId="LiveId" clId="{5805CB45-291F-49AE-A1B6-715AA1DB6F91}" dt="2026-01-12T16:46:28.608" v="36602" actId="1076"/>
        <pc:sldMkLst>
          <pc:docMk/>
          <pc:sldMk cId="2427050028" sldId="329"/>
        </pc:sldMkLst>
        <pc:spChg chg="mod">
          <ac:chgData name="Dominik Dold" userId="f2e3d405450aa2f4" providerId="LiveId" clId="{5805CB45-291F-49AE-A1B6-715AA1DB6F91}" dt="2026-01-07T17:27:04.904" v="26111" actId="20577"/>
          <ac:spMkLst>
            <pc:docMk/>
            <pc:sldMk cId="2427050028" sldId="329"/>
            <ac:spMk id="2" creationId="{98B7DB45-9A4B-7C35-108B-E0D33ACA4269}"/>
          </ac:spMkLst>
        </pc:spChg>
        <pc:spChg chg="mod">
          <ac:chgData name="Dominik Dold" userId="f2e3d405450aa2f4" providerId="LiveId" clId="{5805CB45-291F-49AE-A1B6-715AA1DB6F91}" dt="2026-01-07T17:27:45.161" v="26138" actId="1076"/>
          <ac:spMkLst>
            <pc:docMk/>
            <pc:sldMk cId="2427050028" sldId="329"/>
            <ac:spMk id="5" creationId="{541CE943-1D93-BBDD-277A-EFC9B5741AE3}"/>
          </ac:spMkLst>
        </pc:spChg>
        <pc:spChg chg="add mod">
          <ac:chgData name="Dominik Dold" userId="f2e3d405450aa2f4" providerId="LiveId" clId="{5805CB45-291F-49AE-A1B6-715AA1DB6F91}" dt="2026-01-07T19:17:18.100" v="30686" actId="14100"/>
          <ac:spMkLst>
            <pc:docMk/>
            <pc:sldMk cId="2427050028" sldId="329"/>
            <ac:spMk id="6" creationId="{99E96B2E-4A12-D473-F6A8-71CBDDB67E11}"/>
          </ac:spMkLst>
        </pc:spChg>
        <pc:spChg chg="add mod">
          <ac:chgData name="Dominik Dold" userId="f2e3d405450aa2f4" providerId="LiveId" clId="{5805CB45-291F-49AE-A1B6-715AA1DB6F91}" dt="2026-01-07T17:27:46.929" v="26139" actId="1076"/>
          <ac:spMkLst>
            <pc:docMk/>
            <pc:sldMk cId="2427050028" sldId="329"/>
            <ac:spMk id="9" creationId="{DCCBA02E-D5F6-0C94-1277-6106AB0CB7EB}"/>
          </ac:spMkLst>
        </pc:spChg>
        <pc:spChg chg="add mod">
          <ac:chgData name="Dominik Dold" userId="f2e3d405450aa2f4" providerId="LiveId" clId="{5805CB45-291F-49AE-A1B6-715AA1DB6F91}" dt="2026-01-07T17:28:54.041" v="26205" actId="1076"/>
          <ac:spMkLst>
            <pc:docMk/>
            <pc:sldMk cId="2427050028" sldId="329"/>
            <ac:spMk id="41" creationId="{F9181A89-2DBC-3B30-3E43-0AB86B448534}"/>
          </ac:spMkLst>
        </pc:spChg>
        <pc:spChg chg="add mod">
          <ac:chgData name="Dominik Dold" userId="f2e3d405450aa2f4" providerId="LiveId" clId="{5805CB45-291F-49AE-A1B6-715AA1DB6F91}" dt="2026-01-07T17:29:04.718" v="26207" actId="1076"/>
          <ac:spMkLst>
            <pc:docMk/>
            <pc:sldMk cId="2427050028" sldId="329"/>
            <ac:spMk id="44" creationId="{15EF84D0-B4A4-D800-DB04-4A9051D778F4}"/>
          </ac:spMkLst>
        </pc:spChg>
        <pc:spChg chg="add mod">
          <ac:chgData name="Dominik Dold" userId="f2e3d405450aa2f4" providerId="LiveId" clId="{5805CB45-291F-49AE-A1B6-715AA1DB6F91}" dt="2026-01-12T16:46:28.608" v="36602" actId="1076"/>
          <ac:spMkLst>
            <pc:docMk/>
            <pc:sldMk cId="2427050028" sldId="329"/>
            <ac:spMk id="47" creationId="{DB2249F6-393F-7808-A6F3-B0D170518D82}"/>
          </ac:spMkLst>
        </pc:spChg>
        <pc:spChg chg="add mod ord">
          <ac:chgData name="Dominik Dold" userId="f2e3d405450aa2f4" providerId="LiveId" clId="{5805CB45-291F-49AE-A1B6-715AA1DB6F91}" dt="2026-01-12T16:46:28.608" v="36602" actId="1076"/>
          <ac:spMkLst>
            <pc:docMk/>
            <pc:sldMk cId="2427050028" sldId="329"/>
            <ac:spMk id="48" creationId="{AD70F5B4-86A6-F140-8ECA-880B66B4BA6E}"/>
          </ac:spMkLst>
        </pc:spChg>
        <pc:spChg chg="add mod">
          <ac:chgData name="Dominik Dold" userId="f2e3d405450aa2f4" providerId="LiveId" clId="{5805CB45-291F-49AE-A1B6-715AA1DB6F91}" dt="2026-01-07T17:32:20.411" v="26362" actId="20577"/>
          <ac:spMkLst>
            <pc:docMk/>
            <pc:sldMk cId="2427050028" sldId="329"/>
            <ac:spMk id="50" creationId="{99613D04-B749-5889-483E-0F9C34EFBE98}"/>
          </ac:spMkLst>
        </pc:spChg>
        <pc:spChg chg="add mod">
          <ac:chgData name="Dominik Dold" userId="f2e3d405450aa2f4" providerId="LiveId" clId="{5805CB45-291F-49AE-A1B6-715AA1DB6F91}" dt="2026-01-07T17:37:07.647" v="26413" actId="1076"/>
          <ac:spMkLst>
            <pc:docMk/>
            <pc:sldMk cId="2427050028" sldId="329"/>
            <ac:spMk id="62" creationId="{AD2FBD03-016A-E161-8448-054F6083BFD8}"/>
          </ac:spMkLst>
        </pc:spChg>
        <pc:spChg chg="add mod">
          <ac:chgData name="Dominik Dold" userId="f2e3d405450aa2f4" providerId="LiveId" clId="{5805CB45-291F-49AE-A1B6-715AA1DB6F91}" dt="2026-01-07T17:37:07.647" v="26413" actId="1076"/>
          <ac:spMkLst>
            <pc:docMk/>
            <pc:sldMk cId="2427050028" sldId="329"/>
            <ac:spMk id="63" creationId="{5A9E80B9-7E46-47BD-F8B7-9050718E7BB6}"/>
          </ac:spMkLst>
        </pc:spChg>
        <pc:spChg chg="add mod">
          <ac:chgData name="Dominik Dold" userId="f2e3d405450aa2f4" providerId="LiveId" clId="{5805CB45-291F-49AE-A1B6-715AA1DB6F91}" dt="2026-01-07T17:37:07.647" v="26413" actId="1076"/>
          <ac:spMkLst>
            <pc:docMk/>
            <pc:sldMk cId="2427050028" sldId="329"/>
            <ac:spMk id="64" creationId="{815F669A-73EF-91A9-8AC7-359BA4569142}"/>
          </ac:spMkLst>
        </pc:spChg>
        <pc:spChg chg="add mod">
          <ac:chgData name="Dominik Dold" userId="f2e3d405450aa2f4" providerId="LiveId" clId="{5805CB45-291F-49AE-A1B6-715AA1DB6F91}" dt="2026-01-07T17:37:07.647" v="26413" actId="1076"/>
          <ac:spMkLst>
            <pc:docMk/>
            <pc:sldMk cId="2427050028" sldId="329"/>
            <ac:spMk id="65" creationId="{9C274AF9-804F-CE52-F402-E5CDFA222CE8}"/>
          </ac:spMkLst>
        </pc:spChg>
        <pc:picChg chg="add mod">
          <ac:chgData name="Dominik Dold" userId="f2e3d405450aa2f4" providerId="LiveId" clId="{5805CB45-291F-49AE-A1B6-715AA1DB6F91}" dt="2026-01-07T17:37:07.647" v="26413" actId="1076"/>
          <ac:picMkLst>
            <pc:docMk/>
            <pc:sldMk cId="2427050028" sldId="329"/>
            <ac:picMk id="52" creationId="{3256E55C-B2AA-2046-419A-EC9CD13545A2}"/>
          </ac:picMkLst>
        </pc:picChg>
        <pc:picChg chg="add mod">
          <ac:chgData name="Dominik Dold" userId="f2e3d405450aa2f4" providerId="LiveId" clId="{5805CB45-291F-49AE-A1B6-715AA1DB6F91}" dt="2026-01-07T17:37:07.647" v="26413" actId="1076"/>
          <ac:picMkLst>
            <pc:docMk/>
            <pc:sldMk cId="2427050028" sldId="329"/>
            <ac:picMk id="54" creationId="{3670E727-082E-0618-BB50-62F12D5CF4A1}"/>
          </ac:picMkLst>
        </pc:picChg>
        <pc:picChg chg="add mod">
          <ac:chgData name="Dominik Dold" userId="f2e3d405450aa2f4" providerId="LiveId" clId="{5805CB45-291F-49AE-A1B6-715AA1DB6F91}" dt="2026-01-07T17:37:07.647" v="26413" actId="1076"/>
          <ac:picMkLst>
            <pc:docMk/>
            <pc:sldMk cId="2427050028" sldId="329"/>
            <ac:picMk id="56" creationId="{4575CE9E-FECE-E3D4-99FE-B7CF55295D98}"/>
          </ac:picMkLst>
        </pc:picChg>
        <pc:picChg chg="add mod">
          <ac:chgData name="Dominik Dold" userId="f2e3d405450aa2f4" providerId="LiveId" clId="{5805CB45-291F-49AE-A1B6-715AA1DB6F91}" dt="2026-01-07T17:37:07.647" v="26413" actId="1076"/>
          <ac:picMkLst>
            <pc:docMk/>
            <pc:sldMk cId="2427050028" sldId="329"/>
            <ac:picMk id="59" creationId="{EB212022-4962-2F5D-D591-05030886987D}"/>
          </ac:picMkLst>
        </pc:picChg>
        <pc:cxnChg chg="add mod">
          <ac:chgData name="Dominik Dold" userId="f2e3d405450aa2f4" providerId="LiveId" clId="{5805CB45-291F-49AE-A1B6-715AA1DB6F91}" dt="2026-01-07T17:27:56.066" v="26141" actId="14861"/>
          <ac:cxnSpMkLst>
            <pc:docMk/>
            <pc:sldMk cId="2427050028" sldId="329"/>
            <ac:cxnSpMk id="12" creationId="{8CE7F92B-1EEC-222E-8B1E-CF8E6F35F188}"/>
          </ac:cxnSpMkLst>
        </pc:cxnChg>
        <pc:cxnChg chg="add mod">
          <ac:chgData name="Dominik Dold" userId="f2e3d405450aa2f4" providerId="LiveId" clId="{5805CB45-291F-49AE-A1B6-715AA1DB6F91}" dt="2026-01-07T17:28:56.504" v="26206" actId="1076"/>
          <ac:cxnSpMkLst>
            <pc:docMk/>
            <pc:sldMk cId="2427050028" sldId="329"/>
            <ac:cxnSpMk id="43" creationId="{927232EC-02D1-C565-FD52-3BC02389C18A}"/>
          </ac:cxnSpMkLst>
        </pc:cxnChg>
      </pc:sldChg>
      <pc:sldChg chg="addSp delSp modSp new mod modAnim">
        <pc:chgData name="Dominik Dold" userId="f2e3d405450aa2f4" providerId="LiveId" clId="{5805CB45-291F-49AE-A1B6-715AA1DB6F91}" dt="2026-01-12T16:47:32.306" v="36603"/>
        <pc:sldMkLst>
          <pc:docMk/>
          <pc:sldMk cId="272590648" sldId="330"/>
        </pc:sldMkLst>
        <pc:spChg chg="mod">
          <ac:chgData name="Dominik Dold" userId="f2e3d405450aa2f4" providerId="LiveId" clId="{5805CB45-291F-49AE-A1B6-715AA1DB6F91}" dt="2026-01-07T17:56:18.843" v="26452" actId="20577"/>
          <ac:spMkLst>
            <pc:docMk/>
            <pc:sldMk cId="272590648" sldId="330"/>
            <ac:spMk id="2" creationId="{9A477431-911B-DA34-EAF6-311D4E02B02B}"/>
          </ac:spMkLst>
        </pc:spChg>
        <pc:spChg chg="add mod">
          <ac:chgData name="Dominik Dold" userId="f2e3d405450aa2f4" providerId="LiveId" clId="{5805CB45-291F-49AE-A1B6-715AA1DB6F91}" dt="2026-01-07T18:07:57.795" v="27107" actId="1076"/>
          <ac:spMkLst>
            <pc:docMk/>
            <pc:sldMk cId="272590648" sldId="330"/>
            <ac:spMk id="4" creationId="{957CB065-77C5-9F55-F8B5-05ABE6836D4A}"/>
          </ac:spMkLst>
        </pc:spChg>
        <pc:spChg chg="add mod">
          <ac:chgData name="Dominik Dold" userId="f2e3d405450aa2f4" providerId="LiveId" clId="{5805CB45-291F-49AE-A1B6-715AA1DB6F91}" dt="2026-01-07T18:07:57.795" v="27107" actId="1076"/>
          <ac:spMkLst>
            <pc:docMk/>
            <pc:sldMk cId="272590648" sldId="330"/>
            <ac:spMk id="5" creationId="{38541279-45FE-0012-3B6C-D708874364B5}"/>
          </ac:spMkLst>
        </pc:spChg>
        <pc:spChg chg="add mod">
          <ac:chgData name="Dominik Dold" userId="f2e3d405450aa2f4" providerId="LiveId" clId="{5805CB45-291F-49AE-A1B6-715AA1DB6F91}" dt="2026-01-07T18:07:57.795" v="27107" actId="1076"/>
          <ac:spMkLst>
            <pc:docMk/>
            <pc:sldMk cId="272590648" sldId="330"/>
            <ac:spMk id="6" creationId="{9EEC5815-B02D-19BC-1952-9F728BD64B4E}"/>
          </ac:spMkLst>
        </pc:spChg>
        <pc:spChg chg="add mod">
          <ac:chgData name="Dominik Dold" userId="f2e3d405450aa2f4" providerId="LiveId" clId="{5805CB45-291F-49AE-A1B6-715AA1DB6F91}" dt="2026-01-07T18:07:57.795" v="27107" actId="1076"/>
          <ac:spMkLst>
            <pc:docMk/>
            <pc:sldMk cId="272590648" sldId="330"/>
            <ac:spMk id="20" creationId="{5BA51403-07F9-F7BE-A6E8-15420412C0F2}"/>
          </ac:spMkLst>
        </pc:spChg>
        <pc:spChg chg="add mod">
          <ac:chgData name="Dominik Dold" userId="f2e3d405450aa2f4" providerId="LiveId" clId="{5805CB45-291F-49AE-A1B6-715AA1DB6F91}" dt="2026-01-07T18:07:57.795" v="27107" actId="1076"/>
          <ac:spMkLst>
            <pc:docMk/>
            <pc:sldMk cId="272590648" sldId="330"/>
            <ac:spMk id="21" creationId="{70BC67E4-6D44-6975-0DF4-F69B375359B2}"/>
          </ac:spMkLst>
        </pc:spChg>
        <pc:spChg chg="add mod">
          <ac:chgData name="Dominik Dold" userId="f2e3d405450aa2f4" providerId="LiveId" clId="{5805CB45-291F-49AE-A1B6-715AA1DB6F91}" dt="2026-01-07T18:07:57.795" v="27107" actId="1076"/>
          <ac:spMkLst>
            <pc:docMk/>
            <pc:sldMk cId="272590648" sldId="330"/>
            <ac:spMk id="22" creationId="{9DC0E269-962A-DBDA-DEB6-0866FABD30C8}"/>
          </ac:spMkLst>
        </pc:spChg>
        <pc:spChg chg="add mod">
          <ac:chgData name="Dominik Dold" userId="f2e3d405450aa2f4" providerId="LiveId" clId="{5805CB45-291F-49AE-A1B6-715AA1DB6F91}" dt="2026-01-07T18:07:57.795" v="27107" actId="1076"/>
          <ac:spMkLst>
            <pc:docMk/>
            <pc:sldMk cId="272590648" sldId="330"/>
            <ac:spMk id="52" creationId="{A4C5AC35-2807-25BA-9467-609CC84E1EEF}"/>
          </ac:spMkLst>
        </pc:spChg>
        <pc:spChg chg="add mod">
          <ac:chgData name="Dominik Dold" userId="f2e3d405450aa2f4" providerId="LiveId" clId="{5805CB45-291F-49AE-A1B6-715AA1DB6F91}" dt="2026-01-07T17:59:05.493" v="26610" actId="1076"/>
          <ac:spMkLst>
            <pc:docMk/>
            <pc:sldMk cId="272590648" sldId="330"/>
            <ac:spMk id="53" creationId="{48FA94F9-46B2-5408-BF8E-6BE6ECA140BB}"/>
          </ac:spMkLst>
        </pc:spChg>
        <pc:spChg chg="add mod">
          <ac:chgData name="Dominik Dold" userId="f2e3d405450aa2f4" providerId="LiveId" clId="{5805CB45-291F-49AE-A1B6-715AA1DB6F91}" dt="2026-01-07T18:07:57.795" v="27107" actId="1076"/>
          <ac:spMkLst>
            <pc:docMk/>
            <pc:sldMk cId="272590648" sldId="330"/>
            <ac:spMk id="54" creationId="{B0D5BE83-20C9-527F-DBF6-85FA3C291679}"/>
          </ac:spMkLst>
        </pc:spChg>
        <pc:spChg chg="add mod">
          <ac:chgData name="Dominik Dold" userId="f2e3d405450aa2f4" providerId="LiveId" clId="{5805CB45-291F-49AE-A1B6-715AA1DB6F91}" dt="2026-01-07T18:07:57.795" v="27107" actId="1076"/>
          <ac:spMkLst>
            <pc:docMk/>
            <pc:sldMk cId="272590648" sldId="330"/>
            <ac:spMk id="61" creationId="{967563A1-EAEA-AEB5-CA03-0D9F8613B669}"/>
          </ac:spMkLst>
        </pc:spChg>
        <pc:spChg chg="add mod">
          <ac:chgData name="Dominik Dold" userId="f2e3d405450aa2f4" providerId="LiveId" clId="{5805CB45-291F-49AE-A1B6-715AA1DB6F91}" dt="2026-01-07T18:07:59.593" v="27108" actId="1076"/>
          <ac:spMkLst>
            <pc:docMk/>
            <pc:sldMk cId="272590648" sldId="330"/>
            <ac:spMk id="62" creationId="{53BA1747-2696-C65D-2496-5718F2F4D163}"/>
          </ac:spMkLst>
        </pc:spChg>
        <pc:spChg chg="add mod">
          <ac:chgData name="Dominik Dold" userId="f2e3d405450aa2f4" providerId="LiveId" clId="{5805CB45-291F-49AE-A1B6-715AA1DB6F91}" dt="2026-01-07T18:07:57.795" v="27107" actId="1076"/>
          <ac:spMkLst>
            <pc:docMk/>
            <pc:sldMk cId="272590648" sldId="330"/>
            <ac:spMk id="72" creationId="{717EBB9D-2D3F-2576-DA04-D6182EA96D89}"/>
          </ac:spMkLst>
        </pc:spChg>
        <pc:spChg chg="add mod">
          <ac:chgData name="Dominik Dold" userId="f2e3d405450aa2f4" providerId="LiveId" clId="{5805CB45-291F-49AE-A1B6-715AA1DB6F91}" dt="2026-01-07T18:08:04.931" v="27109" actId="1076"/>
          <ac:spMkLst>
            <pc:docMk/>
            <pc:sldMk cId="272590648" sldId="330"/>
            <ac:spMk id="73" creationId="{E920FEED-B60F-E25E-C61A-6C0DBA4B0637}"/>
          </ac:spMkLst>
        </pc:spChg>
        <pc:spChg chg="add mod">
          <ac:chgData name="Dominik Dold" userId="f2e3d405450aa2f4" providerId="LiveId" clId="{5805CB45-291F-49AE-A1B6-715AA1DB6F91}" dt="2026-01-07T18:08:04.931" v="27109" actId="1076"/>
          <ac:spMkLst>
            <pc:docMk/>
            <pc:sldMk cId="272590648" sldId="330"/>
            <ac:spMk id="74" creationId="{895803CA-80E5-1BEC-DDE6-FBCECEF7DBB6}"/>
          </ac:spMkLst>
        </pc:spChg>
        <pc:spChg chg="add mod">
          <ac:chgData name="Dominik Dold" userId="f2e3d405450aa2f4" providerId="LiveId" clId="{5805CB45-291F-49AE-A1B6-715AA1DB6F91}" dt="2026-01-07T18:08:26.832" v="27194" actId="1076"/>
          <ac:spMkLst>
            <pc:docMk/>
            <pc:sldMk cId="272590648" sldId="330"/>
            <ac:spMk id="77" creationId="{B78171E9-8B25-2C4C-02F1-C55EDEF814C2}"/>
          </ac:spMkLst>
        </pc:spChg>
        <pc:cxnChg chg="mod">
          <ac:chgData name="Dominik Dold" userId="f2e3d405450aa2f4" providerId="LiveId" clId="{5805CB45-291F-49AE-A1B6-715AA1DB6F91}" dt="2026-01-07T17:57:05.350" v="26460" actId="14100"/>
          <ac:cxnSpMkLst>
            <pc:docMk/>
            <pc:sldMk cId="272590648" sldId="330"/>
            <ac:cxnSpMk id="8" creationId="{C0800C7C-D4CD-BA9E-F365-7EAC2603AE7A}"/>
          </ac:cxnSpMkLst>
        </pc:cxnChg>
        <pc:cxnChg chg="mod">
          <ac:chgData name="Dominik Dold" userId="f2e3d405450aa2f4" providerId="LiveId" clId="{5805CB45-291F-49AE-A1B6-715AA1DB6F91}" dt="2026-01-07T17:57:07.682" v="26461" actId="14100"/>
          <ac:cxnSpMkLst>
            <pc:docMk/>
            <pc:sldMk cId="272590648" sldId="330"/>
            <ac:cxnSpMk id="9" creationId="{D0301893-DC22-EFCC-C0DD-F7BF685AB941}"/>
          </ac:cxnSpMkLst>
        </pc:cxnChg>
        <pc:cxnChg chg="mod">
          <ac:chgData name="Dominik Dold" userId="f2e3d405450aa2f4" providerId="LiveId" clId="{5805CB45-291F-49AE-A1B6-715AA1DB6F91}" dt="2026-01-07T17:57:44.215" v="26485" actId="14100"/>
          <ac:cxnSpMkLst>
            <pc:docMk/>
            <pc:sldMk cId="272590648" sldId="330"/>
            <ac:cxnSpMk id="10" creationId="{0C85F295-AA0B-5695-6665-1C131C520F49}"/>
          </ac:cxnSpMkLst>
        </pc:cxnChg>
        <pc:cxnChg chg="add mod">
          <ac:chgData name="Dominik Dold" userId="f2e3d405450aa2f4" providerId="LiveId" clId="{5805CB45-291F-49AE-A1B6-715AA1DB6F91}" dt="2026-01-07T17:57:21.919" v="26469" actId="14100"/>
          <ac:cxnSpMkLst>
            <pc:docMk/>
            <pc:sldMk cId="272590648" sldId="330"/>
            <ac:cxnSpMk id="27" creationId="{55A186CF-420A-1FE4-8D85-99DB06147072}"/>
          </ac:cxnSpMkLst>
        </pc:cxnChg>
        <pc:cxnChg chg="add mod">
          <ac:chgData name="Dominik Dold" userId="f2e3d405450aa2f4" providerId="LiveId" clId="{5805CB45-291F-49AE-A1B6-715AA1DB6F91}" dt="2026-01-07T17:57:24.754" v="26472" actId="14100"/>
          <ac:cxnSpMkLst>
            <pc:docMk/>
            <pc:sldMk cId="272590648" sldId="330"/>
            <ac:cxnSpMk id="30" creationId="{CBAAF59C-FB39-C4EB-2E80-E704C98FC32F}"/>
          </ac:cxnSpMkLst>
        </pc:cxnChg>
        <pc:cxnChg chg="add mod">
          <ac:chgData name="Dominik Dold" userId="f2e3d405450aa2f4" providerId="LiveId" clId="{5805CB45-291F-49AE-A1B6-715AA1DB6F91}" dt="2026-01-07T17:57:47.706" v="26486" actId="14100"/>
          <ac:cxnSpMkLst>
            <pc:docMk/>
            <pc:sldMk cId="272590648" sldId="330"/>
            <ac:cxnSpMk id="33" creationId="{0B51C748-DC98-BFBB-8D56-02B8E6885262}"/>
          </ac:cxnSpMkLst>
        </pc:cxnChg>
        <pc:cxnChg chg="add mod">
          <ac:chgData name="Dominik Dold" userId="f2e3d405450aa2f4" providerId="LiveId" clId="{5805CB45-291F-49AE-A1B6-715AA1DB6F91}" dt="2026-01-07T17:57:33.609" v="26479" actId="14100"/>
          <ac:cxnSpMkLst>
            <pc:docMk/>
            <pc:sldMk cId="272590648" sldId="330"/>
            <ac:cxnSpMk id="37" creationId="{7A086089-02BF-2BE4-EE35-2FBBAF21CF24}"/>
          </ac:cxnSpMkLst>
        </pc:cxnChg>
        <pc:cxnChg chg="add mod">
          <ac:chgData name="Dominik Dold" userId="f2e3d405450aa2f4" providerId="LiveId" clId="{5805CB45-291F-49AE-A1B6-715AA1DB6F91}" dt="2026-01-07T17:57:40.329" v="26484" actId="14100"/>
          <ac:cxnSpMkLst>
            <pc:docMk/>
            <pc:sldMk cId="272590648" sldId="330"/>
            <ac:cxnSpMk id="40" creationId="{876D5365-7D53-54C9-9954-8A806DDF0168}"/>
          </ac:cxnSpMkLst>
        </pc:cxnChg>
        <pc:cxnChg chg="add mod">
          <ac:chgData name="Dominik Dold" userId="f2e3d405450aa2f4" providerId="LiveId" clId="{5805CB45-291F-49AE-A1B6-715AA1DB6F91}" dt="2026-01-07T17:57:54.003" v="26489" actId="14100"/>
          <ac:cxnSpMkLst>
            <pc:docMk/>
            <pc:sldMk cId="272590648" sldId="330"/>
            <ac:cxnSpMk id="46" creationId="{988DFF03-E32A-2A76-DD19-BAA1FC15AE12}"/>
          </ac:cxnSpMkLst>
        </pc:cxnChg>
        <pc:cxnChg chg="add mod">
          <ac:chgData name="Dominik Dold" userId="f2e3d405450aa2f4" providerId="LiveId" clId="{5805CB45-291F-49AE-A1B6-715AA1DB6F91}" dt="2026-01-07T17:58:01.525" v="26492" actId="1076"/>
          <ac:cxnSpMkLst>
            <pc:docMk/>
            <pc:sldMk cId="272590648" sldId="330"/>
            <ac:cxnSpMk id="49" creationId="{ED490446-D5A2-D865-3006-FC32B9CC567C}"/>
          </ac:cxnSpMkLst>
        </pc:cxnChg>
        <pc:cxnChg chg="add mod">
          <ac:chgData name="Dominik Dold" userId="f2e3d405450aa2f4" providerId="LiveId" clId="{5805CB45-291F-49AE-A1B6-715AA1DB6F91}" dt="2026-01-07T17:58:01.525" v="26492" actId="1076"/>
          <ac:cxnSpMkLst>
            <pc:docMk/>
            <pc:sldMk cId="272590648" sldId="330"/>
            <ac:cxnSpMk id="50" creationId="{6043D12C-FDC8-AB22-47E8-D54CF8F19973}"/>
          </ac:cxnSpMkLst>
        </pc:cxnChg>
        <pc:cxnChg chg="add mod">
          <ac:chgData name="Dominik Dold" userId="f2e3d405450aa2f4" providerId="LiveId" clId="{5805CB45-291F-49AE-A1B6-715AA1DB6F91}" dt="2026-01-07T17:58:01.525" v="26492" actId="1076"/>
          <ac:cxnSpMkLst>
            <pc:docMk/>
            <pc:sldMk cId="272590648" sldId="330"/>
            <ac:cxnSpMk id="51" creationId="{539FA42F-E94C-4FA5-03C3-D6CE07DE1A63}"/>
          </ac:cxnSpMkLst>
        </pc:cxnChg>
        <pc:cxnChg chg="add mod">
          <ac:chgData name="Dominik Dold" userId="f2e3d405450aa2f4" providerId="LiveId" clId="{5805CB45-291F-49AE-A1B6-715AA1DB6F91}" dt="2026-01-07T17:58:01.525" v="26492" actId="1076"/>
          <ac:cxnSpMkLst>
            <pc:docMk/>
            <pc:sldMk cId="272590648" sldId="330"/>
            <ac:cxnSpMk id="55" creationId="{1EC4BCCA-30E2-F51C-10B7-B7EA24AC7ABD}"/>
          </ac:cxnSpMkLst>
        </pc:cxnChg>
        <pc:cxnChg chg="add mod">
          <ac:chgData name="Dominik Dold" userId="f2e3d405450aa2f4" providerId="LiveId" clId="{5805CB45-291F-49AE-A1B6-715AA1DB6F91}" dt="2026-01-07T17:58:01.525" v="26492" actId="1076"/>
          <ac:cxnSpMkLst>
            <pc:docMk/>
            <pc:sldMk cId="272590648" sldId="330"/>
            <ac:cxnSpMk id="56" creationId="{2EB8819D-ECB3-3D5D-4F31-83EFCCA5805C}"/>
          </ac:cxnSpMkLst>
        </pc:cxnChg>
        <pc:cxnChg chg="add mod">
          <ac:chgData name="Dominik Dold" userId="f2e3d405450aa2f4" providerId="LiveId" clId="{5805CB45-291F-49AE-A1B6-715AA1DB6F91}" dt="2026-01-07T17:58:01.525" v="26492" actId="1076"/>
          <ac:cxnSpMkLst>
            <pc:docMk/>
            <pc:sldMk cId="272590648" sldId="330"/>
            <ac:cxnSpMk id="57" creationId="{C65916DE-E2CA-FD76-0A4D-9080AFE60EBB}"/>
          </ac:cxnSpMkLst>
        </pc:cxnChg>
        <pc:cxnChg chg="mod">
          <ac:chgData name="Dominik Dold" userId="f2e3d405450aa2f4" providerId="LiveId" clId="{5805CB45-291F-49AE-A1B6-715AA1DB6F91}" dt="2026-01-07T17:58:13.729" v="26495" actId="1076"/>
          <ac:cxnSpMkLst>
            <pc:docMk/>
            <pc:sldMk cId="272590648" sldId="330"/>
            <ac:cxnSpMk id="58" creationId="{E48F5108-B3CE-633F-C398-EBDCB1E07062}"/>
          </ac:cxnSpMkLst>
        </pc:cxnChg>
        <pc:cxnChg chg="add mod">
          <ac:chgData name="Dominik Dold" userId="f2e3d405450aa2f4" providerId="LiveId" clId="{5805CB45-291F-49AE-A1B6-715AA1DB6F91}" dt="2026-01-07T17:58:01.525" v="26492" actId="1076"/>
          <ac:cxnSpMkLst>
            <pc:docMk/>
            <pc:sldMk cId="272590648" sldId="330"/>
            <ac:cxnSpMk id="59" creationId="{31E1690E-0329-7FD1-F7AB-E57E7F4A0FEF}"/>
          </ac:cxnSpMkLst>
        </pc:cxnChg>
        <pc:cxnChg chg="add mod">
          <ac:chgData name="Dominik Dold" userId="f2e3d405450aa2f4" providerId="LiveId" clId="{5805CB45-291F-49AE-A1B6-715AA1DB6F91}" dt="2026-01-07T17:59:12.871" v="26614" actId="14100"/>
          <ac:cxnSpMkLst>
            <pc:docMk/>
            <pc:sldMk cId="272590648" sldId="330"/>
            <ac:cxnSpMk id="63" creationId="{F8188452-BECE-B9FD-9442-B2C9D93AB8CC}"/>
          </ac:cxnSpMkLst>
        </pc:cxnChg>
        <pc:cxnChg chg="add mod">
          <ac:chgData name="Dominik Dold" userId="f2e3d405450aa2f4" providerId="LiveId" clId="{5805CB45-291F-49AE-A1B6-715AA1DB6F91}" dt="2026-01-07T17:59:16.667" v="26617" actId="14100"/>
          <ac:cxnSpMkLst>
            <pc:docMk/>
            <pc:sldMk cId="272590648" sldId="330"/>
            <ac:cxnSpMk id="66" creationId="{DB029D39-27C5-E8A5-D890-D259A750D313}"/>
          </ac:cxnSpMkLst>
        </pc:cxnChg>
        <pc:cxnChg chg="add mod">
          <ac:chgData name="Dominik Dold" userId="f2e3d405450aa2f4" providerId="LiveId" clId="{5805CB45-291F-49AE-A1B6-715AA1DB6F91}" dt="2026-01-07T17:59:20.871" v="26620" actId="14100"/>
          <ac:cxnSpMkLst>
            <pc:docMk/>
            <pc:sldMk cId="272590648" sldId="330"/>
            <ac:cxnSpMk id="69" creationId="{AC272618-DD2E-A5BD-EC69-F2ADA7DB905D}"/>
          </ac:cxnSpMkLst>
        </pc:cxnChg>
      </pc:sldChg>
      <pc:sldChg chg="addSp delSp modSp new mod modAnim">
        <pc:chgData name="Dominik Dold" userId="f2e3d405450aa2f4" providerId="LiveId" clId="{5805CB45-291F-49AE-A1B6-715AA1DB6F91}" dt="2026-01-12T16:47:59.902" v="36607"/>
        <pc:sldMkLst>
          <pc:docMk/>
          <pc:sldMk cId="3581669884" sldId="331"/>
        </pc:sldMkLst>
        <pc:spChg chg="mod">
          <ac:chgData name="Dominik Dold" userId="f2e3d405450aa2f4" providerId="LiveId" clId="{5805CB45-291F-49AE-A1B6-715AA1DB6F91}" dt="2026-01-07T18:16:43.866" v="27522" actId="20577"/>
          <ac:spMkLst>
            <pc:docMk/>
            <pc:sldMk cId="3581669884" sldId="331"/>
            <ac:spMk id="2" creationId="{363333CE-E657-99B1-CF2B-8C2CC076DE57}"/>
          </ac:spMkLst>
        </pc:spChg>
        <pc:spChg chg="add mod">
          <ac:chgData name="Dominik Dold" userId="f2e3d405450aa2f4" providerId="LiveId" clId="{5805CB45-291F-49AE-A1B6-715AA1DB6F91}" dt="2026-01-07T18:23:59.514" v="27808" actId="1076"/>
          <ac:spMkLst>
            <pc:docMk/>
            <pc:sldMk cId="3581669884" sldId="331"/>
            <ac:spMk id="4" creationId="{63C367AD-E3B9-98C1-D4F8-AF55406B555F}"/>
          </ac:spMkLst>
        </pc:spChg>
        <pc:spChg chg="add mod">
          <ac:chgData name="Dominik Dold" userId="f2e3d405450aa2f4" providerId="LiveId" clId="{5805CB45-291F-49AE-A1B6-715AA1DB6F91}" dt="2026-01-07T18:23:35.750" v="27793" actId="1076"/>
          <ac:spMkLst>
            <pc:docMk/>
            <pc:sldMk cId="3581669884" sldId="331"/>
            <ac:spMk id="5" creationId="{1D53AE2B-9444-F63F-127D-B6F5931CDC65}"/>
          </ac:spMkLst>
        </pc:spChg>
        <pc:spChg chg="add mod">
          <ac:chgData name="Dominik Dold" userId="f2e3d405450aa2f4" providerId="LiveId" clId="{5805CB45-291F-49AE-A1B6-715AA1DB6F91}" dt="2026-01-07T18:23:59.514" v="27808" actId="1076"/>
          <ac:spMkLst>
            <pc:docMk/>
            <pc:sldMk cId="3581669884" sldId="331"/>
            <ac:spMk id="6" creationId="{C73762E1-3BBA-7039-4F71-9945B3B6FBF9}"/>
          </ac:spMkLst>
        </pc:spChg>
        <pc:spChg chg="add mod">
          <ac:chgData name="Dominik Dold" userId="f2e3d405450aa2f4" providerId="LiveId" clId="{5805CB45-291F-49AE-A1B6-715AA1DB6F91}" dt="2026-01-07T18:23:59.514" v="27808" actId="1076"/>
          <ac:spMkLst>
            <pc:docMk/>
            <pc:sldMk cId="3581669884" sldId="331"/>
            <ac:spMk id="7" creationId="{29FE85FD-ACDD-396A-E06F-13B3C8C008EC}"/>
          </ac:spMkLst>
        </pc:spChg>
        <pc:spChg chg="add mod">
          <ac:chgData name="Dominik Dold" userId="f2e3d405450aa2f4" providerId="LiveId" clId="{5805CB45-291F-49AE-A1B6-715AA1DB6F91}" dt="2026-01-07T18:30:40.229" v="27991" actId="207"/>
          <ac:spMkLst>
            <pc:docMk/>
            <pc:sldMk cId="3581669884" sldId="331"/>
            <ac:spMk id="8" creationId="{DE72045F-6656-5ADE-4414-7FE788B26C7F}"/>
          </ac:spMkLst>
        </pc:spChg>
        <pc:spChg chg="add mod">
          <ac:chgData name="Dominik Dold" userId="f2e3d405450aa2f4" providerId="LiveId" clId="{5805CB45-291F-49AE-A1B6-715AA1DB6F91}" dt="2026-01-07T18:30:46.827" v="27992" actId="207"/>
          <ac:spMkLst>
            <pc:docMk/>
            <pc:sldMk cId="3581669884" sldId="331"/>
            <ac:spMk id="9" creationId="{CD3E0CF5-F853-391A-8E32-5B6DE5AEE4DF}"/>
          </ac:spMkLst>
        </pc:spChg>
        <pc:spChg chg="add mod">
          <ac:chgData name="Dominik Dold" userId="f2e3d405450aa2f4" providerId="LiveId" clId="{5805CB45-291F-49AE-A1B6-715AA1DB6F91}" dt="2026-01-07T18:32:23.037" v="28043" actId="14100"/>
          <ac:spMkLst>
            <pc:docMk/>
            <pc:sldMk cId="3581669884" sldId="331"/>
            <ac:spMk id="10" creationId="{32CDBAED-632F-AEAA-F099-4E7D20927EB6}"/>
          </ac:spMkLst>
        </pc:spChg>
        <pc:spChg chg="add mod topLvl">
          <ac:chgData name="Dominik Dold" userId="f2e3d405450aa2f4" providerId="LiveId" clId="{5805CB45-291F-49AE-A1B6-715AA1DB6F91}" dt="2026-01-07T18:27:29.226" v="27910" actId="165"/>
          <ac:spMkLst>
            <pc:docMk/>
            <pc:sldMk cId="3581669884" sldId="331"/>
            <ac:spMk id="12" creationId="{09C41E38-5ACF-C8BA-80B8-7BCA24951D95}"/>
          </ac:spMkLst>
        </pc:spChg>
        <pc:spChg chg="add mod topLvl">
          <ac:chgData name="Dominik Dold" userId="f2e3d405450aa2f4" providerId="LiveId" clId="{5805CB45-291F-49AE-A1B6-715AA1DB6F91}" dt="2026-01-07T18:32:31.789" v="28044" actId="1076"/>
          <ac:spMkLst>
            <pc:docMk/>
            <pc:sldMk cId="3581669884" sldId="331"/>
            <ac:spMk id="13" creationId="{E55BE65E-FEBA-DD58-B3FF-4338D46FB6F6}"/>
          </ac:spMkLst>
        </pc:spChg>
        <pc:spChg chg="add mod topLvl">
          <ac:chgData name="Dominik Dold" userId="f2e3d405450aa2f4" providerId="LiveId" clId="{5805CB45-291F-49AE-A1B6-715AA1DB6F91}" dt="2026-01-07T18:27:29.226" v="27910" actId="165"/>
          <ac:spMkLst>
            <pc:docMk/>
            <pc:sldMk cId="3581669884" sldId="331"/>
            <ac:spMk id="14" creationId="{5A7667D1-4B9A-6CCD-0ADC-D2296D6730D5}"/>
          </ac:spMkLst>
        </pc:spChg>
        <pc:spChg chg="add mod topLvl">
          <ac:chgData name="Dominik Dold" userId="f2e3d405450aa2f4" providerId="LiveId" clId="{5805CB45-291F-49AE-A1B6-715AA1DB6F91}" dt="2026-01-07T18:27:37.953" v="27911" actId="1076"/>
          <ac:spMkLst>
            <pc:docMk/>
            <pc:sldMk cId="3581669884" sldId="331"/>
            <ac:spMk id="21" creationId="{8685D9E9-24DA-1BAC-8D20-3653159A6C3D}"/>
          </ac:spMkLst>
        </pc:spChg>
        <pc:spChg chg="add mod topLvl">
          <ac:chgData name="Dominik Dold" userId="f2e3d405450aa2f4" providerId="LiveId" clId="{5805CB45-291F-49AE-A1B6-715AA1DB6F91}" dt="2026-01-07T18:32:31.789" v="28044" actId="1076"/>
          <ac:spMkLst>
            <pc:docMk/>
            <pc:sldMk cId="3581669884" sldId="331"/>
            <ac:spMk id="22" creationId="{06CB9F04-46ED-7CBF-7C0D-506F22E187C7}"/>
          </ac:spMkLst>
        </pc:spChg>
        <pc:spChg chg="add mod topLvl">
          <ac:chgData name="Dominik Dold" userId="f2e3d405450aa2f4" providerId="LiveId" clId="{5805CB45-291F-49AE-A1B6-715AA1DB6F91}" dt="2026-01-07T18:32:31.789" v="28044" actId="1076"/>
          <ac:spMkLst>
            <pc:docMk/>
            <pc:sldMk cId="3581669884" sldId="331"/>
            <ac:spMk id="23" creationId="{7A31847C-EEF0-037B-9E10-8760B6287153}"/>
          </ac:spMkLst>
        </pc:spChg>
        <pc:spChg chg="add mod topLvl">
          <ac:chgData name="Dominik Dold" userId="f2e3d405450aa2f4" providerId="LiveId" clId="{5805CB45-291F-49AE-A1B6-715AA1DB6F91}" dt="2026-01-07T18:27:47.268" v="27912" actId="1076"/>
          <ac:spMkLst>
            <pc:docMk/>
            <pc:sldMk cId="3581669884" sldId="331"/>
            <ac:spMk id="33" creationId="{2423708F-E657-02E3-05CD-D73301763EB6}"/>
          </ac:spMkLst>
        </pc:spChg>
        <pc:spChg chg="add mod topLvl">
          <ac:chgData name="Dominik Dold" userId="f2e3d405450aa2f4" providerId="LiveId" clId="{5805CB45-291F-49AE-A1B6-715AA1DB6F91}" dt="2026-01-07T18:27:47.268" v="27912" actId="1076"/>
          <ac:spMkLst>
            <pc:docMk/>
            <pc:sldMk cId="3581669884" sldId="331"/>
            <ac:spMk id="34" creationId="{C1207AA0-BF16-C43B-3D0F-70E5756B02BF}"/>
          </ac:spMkLst>
        </pc:spChg>
        <pc:spChg chg="add mod topLvl">
          <ac:chgData name="Dominik Dold" userId="f2e3d405450aa2f4" providerId="LiveId" clId="{5805CB45-291F-49AE-A1B6-715AA1DB6F91}" dt="2026-01-07T18:27:47.268" v="27912" actId="1076"/>
          <ac:spMkLst>
            <pc:docMk/>
            <pc:sldMk cId="3581669884" sldId="331"/>
            <ac:spMk id="35" creationId="{26F369F4-4C21-F171-E86A-460EDD8205B2}"/>
          </ac:spMkLst>
        </pc:spChg>
        <pc:spChg chg="add mod topLvl">
          <ac:chgData name="Dominik Dold" userId="f2e3d405450aa2f4" providerId="LiveId" clId="{5805CB45-291F-49AE-A1B6-715AA1DB6F91}" dt="2026-01-07T18:27:29.226" v="27910" actId="165"/>
          <ac:spMkLst>
            <pc:docMk/>
            <pc:sldMk cId="3581669884" sldId="331"/>
            <ac:spMk id="42" creationId="{0CCABCFA-9B77-DBD3-E2CD-D7E801FBBD9B}"/>
          </ac:spMkLst>
        </pc:spChg>
        <pc:spChg chg="add mod">
          <ac:chgData name="Dominik Dold" userId="f2e3d405450aa2f4" providerId="LiveId" clId="{5805CB45-291F-49AE-A1B6-715AA1DB6F91}" dt="2026-01-07T18:32:31.789" v="28044" actId="1076"/>
          <ac:spMkLst>
            <pc:docMk/>
            <pc:sldMk cId="3581669884" sldId="331"/>
            <ac:spMk id="47" creationId="{46B2D8FC-069A-F732-0104-CB5E15295DE3}"/>
          </ac:spMkLst>
        </pc:spChg>
        <pc:spChg chg="add mod">
          <ac:chgData name="Dominik Dold" userId="f2e3d405450aa2f4" providerId="LiveId" clId="{5805CB45-291F-49AE-A1B6-715AA1DB6F91}" dt="2026-01-07T18:27:37.953" v="27911" actId="1076"/>
          <ac:spMkLst>
            <pc:docMk/>
            <pc:sldMk cId="3581669884" sldId="331"/>
            <ac:spMk id="48" creationId="{81E682FF-8164-1806-BB99-C50841F34C9B}"/>
          </ac:spMkLst>
        </pc:spChg>
        <pc:spChg chg="add mod">
          <ac:chgData name="Dominik Dold" userId="f2e3d405450aa2f4" providerId="LiveId" clId="{5805CB45-291F-49AE-A1B6-715AA1DB6F91}" dt="2026-01-07T18:27:47.268" v="27912" actId="1076"/>
          <ac:spMkLst>
            <pc:docMk/>
            <pc:sldMk cId="3581669884" sldId="331"/>
            <ac:spMk id="49" creationId="{5DFD7A5C-0445-A274-CF37-C504B9A05134}"/>
          </ac:spMkLst>
        </pc:spChg>
        <pc:spChg chg="add mod">
          <ac:chgData name="Dominik Dold" userId="f2e3d405450aa2f4" providerId="LiveId" clId="{5805CB45-291F-49AE-A1B6-715AA1DB6F91}" dt="2026-01-07T18:29:17.990" v="27948" actId="1076"/>
          <ac:spMkLst>
            <pc:docMk/>
            <pc:sldMk cId="3581669884" sldId="331"/>
            <ac:spMk id="75" creationId="{B35665A9-7164-51BB-3529-F82279CFD9FA}"/>
          </ac:spMkLst>
        </pc:spChg>
        <pc:spChg chg="add mod">
          <ac:chgData name="Dominik Dold" userId="f2e3d405450aa2f4" providerId="LiveId" clId="{5805CB45-291F-49AE-A1B6-715AA1DB6F91}" dt="2026-01-07T18:32:31.789" v="28044" actId="1076"/>
          <ac:spMkLst>
            <pc:docMk/>
            <pc:sldMk cId="3581669884" sldId="331"/>
            <ac:spMk id="76" creationId="{A21A7AAF-F633-C33F-6A1C-A497B5B6DC44}"/>
          </ac:spMkLst>
        </pc:spChg>
        <pc:spChg chg="add mod">
          <ac:chgData name="Dominik Dold" userId="f2e3d405450aa2f4" providerId="LiveId" clId="{5805CB45-291F-49AE-A1B6-715AA1DB6F91}" dt="2026-01-07T18:28:57.218" v="27944" actId="1076"/>
          <ac:spMkLst>
            <pc:docMk/>
            <pc:sldMk cId="3581669884" sldId="331"/>
            <ac:spMk id="111" creationId="{60B0BBE1-FAFF-44F7-59F1-EE0BC3956B7F}"/>
          </ac:spMkLst>
        </pc:spChg>
        <pc:spChg chg="add mod ord">
          <ac:chgData name="Dominik Dold" userId="f2e3d405450aa2f4" providerId="LiveId" clId="{5805CB45-291F-49AE-A1B6-715AA1DB6F91}" dt="2026-01-07T18:32:31.789" v="28044" actId="1076"/>
          <ac:spMkLst>
            <pc:docMk/>
            <pc:sldMk cId="3581669884" sldId="331"/>
            <ac:spMk id="112" creationId="{3487661F-3A47-DAD8-CC8E-90B4FFBD7612}"/>
          </ac:spMkLst>
        </pc:spChg>
        <pc:spChg chg="add mod ord">
          <ac:chgData name="Dominik Dold" userId="f2e3d405450aa2f4" providerId="LiveId" clId="{5805CB45-291F-49AE-A1B6-715AA1DB6F91}" dt="2026-01-07T18:29:50.236" v="27959" actId="1076"/>
          <ac:spMkLst>
            <pc:docMk/>
            <pc:sldMk cId="3581669884" sldId="331"/>
            <ac:spMk id="113" creationId="{7918783E-73BA-DCAB-C4D7-D10966B69D52}"/>
          </ac:spMkLst>
        </pc:spChg>
        <pc:spChg chg="add mod ord">
          <ac:chgData name="Dominik Dold" userId="f2e3d405450aa2f4" providerId="LiveId" clId="{5805CB45-291F-49AE-A1B6-715AA1DB6F91}" dt="2026-01-07T18:32:31.789" v="28044" actId="1076"/>
          <ac:spMkLst>
            <pc:docMk/>
            <pc:sldMk cId="3581669884" sldId="331"/>
            <ac:spMk id="114" creationId="{185821DA-4776-2CF3-672B-C2C3770F32BA}"/>
          </ac:spMkLst>
        </pc:spChg>
        <pc:spChg chg="add mod">
          <ac:chgData name="Dominik Dold" userId="f2e3d405450aa2f4" providerId="LiveId" clId="{5805CB45-291F-49AE-A1B6-715AA1DB6F91}" dt="2026-01-07T18:29:59.229" v="27972" actId="1076"/>
          <ac:spMkLst>
            <pc:docMk/>
            <pc:sldMk cId="3581669884" sldId="331"/>
            <ac:spMk id="115" creationId="{A49B6B40-2CFD-487A-4B39-882EF9F44511}"/>
          </ac:spMkLst>
        </pc:spChg>
        <pc:spChg chg="add mod">
          <ac:chgData name="Dominik Dold" userId="f2e3d405450aa2f4" providerId="LiveId" clId="{5805CB45-291F-49AE-A1B6-715AA1DB6F91}" dt="2026-01-07T18:30:07.185" v="27985" actId="20577"/>
          <ac:spMkLst>
            <pc:docMk/>
            <pc:sldMk cId="3581669884" sldId="331"/>
            <ac:spMk id="116" creationId="{D30F8D80-A1FF-0C91-5664-A70008F7DF19}"/>
          </ac:spMkLst>
        </pc:spChg>
        <pc:spChg chg="add mod">
          <ac:chgData name="Dominik Dold" userId="f2e3d405450aa2f4" providerId="LiveId" clId="{5805CB45-291F-49AE-A1B6-715AA1DB6F91}" dt="2026-01-07T18:30:15.342" v="27989" actId="20577"/>
          <ac:spMkLst>
            <pc:docMk/>
            <pc:sldMk cId="3581669884" sldId="331"/>
            <ac:spMk id="117" creationId="{9E9C7155-34F4-2125-CCE3-73429674B886}"/>
          </ac:spMkLst>
        </pc:spChg>
        <pc:spChg chg="add mod">
          <ac:chgData name="Dominik Dold" userId="f2e3d405450aa2f4" providerId="LiveId" clId="{5805CB45-291F-49AE-A1B6-715AA1DB6F91}" dt="2026-01-07T18:31:12.753" v="27998" actId="1076"/>
          <ac:spMkLst>
            <pc:docMk/>
            <pc:sldMk cId="3581669884" sldId="331"/>
            <ac:spMk id="118" creationId="{0746DCA5-A6AC-9515-ACEF-203E599A754B}"/>
          </ac:spMkLst>
        </pc:spChg>
        <pc:spChg chg="add mod">
          <ac:chgData name="Dominik Dold" userId="f2e3d405450aa2f4" providerId="LiveId" clId="{5805CB45-291F-49AE-A1B6-715AA1DB6F91}" dt="2026-01-07T18:31:12.753" v="27998" actId="1076"/>
          <ac:spMkLst>
            <pc:docMk/>
            <pc:sldMk cId="3581669884" sldId="331"/>
            <ac:spMk id="119" creationId="{2B5B4F81-3871-476E-3DD9-12A1A30899B9}"/>
          </ac:spMkLst>
        </pc:spChg>
        <pc:spChg chg="add mod">
          <ac:chgData name="Dominik Dold" userId="f2e3d405450aa2f4" providerId="LiveId" clId="{5805CB45-291F-49AE-A1B6-715AA1DB6F91}" dt="2026-01-07T18:31:12.753" v="27998" actId="1076"/>
          <ac:spMkLst>
            <pc:docMk/>
            <pc:sldMk cId="3581669884" sldId="331"/>
            <ac:spMk id="120" creationId="{91E827B7-A15B-AF71-E608-7388B4118CF3}"/>
          </ac:spMkLst>
        </pc:spChg>
        <pc:spChg chg="add mod">
          <ac:chgData name="Dominik Dold" userId="f2e3d405450aa2f4" providerId="LiveId" clId="{5805CB45-291F-49AE-A1B6-715AA1DB6F91}" dt="2026-01-07T18:32:31.789" v="28044" actId="1076"/>
          <ac:spMkLst>
            <pc:docMk/>
            <pc:sldMk cId="3581669884" sldId="331"/>
            <ac:spMk id="121" creationId="{3E319B98-232B-151F-5668-CF3D48A37260}"/>
          </ac:spMkLst>
        </pc:spChg>
        <pc:spChg chg="add mod">
          <ac:chgData name="Dominik Dold" userId="f2e3d405450aa2f4" providerId="LiveId" clId="{5805CB45-291F-49AE-A1B6-715AA1DB6F91}" dt="2026-01-07T18:32:31.789" v="28044" actId="1076"/>
          <ac:spMkLst>
            <pc:docMk/>
            <pc:sldMk cId="3581669884" sldId="331"/>
            <ac:spMk id="123" creationId="{CEC37819-C3ED-D097-0C0B-2796812CE9DA}"/>
          </ac:spMkLst>
        </pc:spChg>
        <pc:spChg chg="add mod">
          <ac:chgData name="Dominik Dold" userId="f2e3d405450aa2f4" providerId="LiveId" clId="{5805CB45-291F-49AE-A1B6-715AA1DB6F91}" dt="2026-01-07T18:32:31.789" v="28044" actId="1076"/>
          <ac:spMkLst>
            <pc:docMk/>
            <pc:sldMk cId="3581669884" sldId="331"/>
            <ac:spMk id="138" creationId="{EAE3FF2C-7D36-4EF9-8C55-38D98AA68A59}"/>
          </ac:spMkLst>
        </pc:spChg>
        <pc:spChg chg="add mod">
          <ac:chgData name="Dominik Dold" userId="f2e3d405450aa2f4" providerId="LiveId" clId="{5805CB45-291F-49AE-A1B6-715AA1DB6F91}" dt="2026-01-07T18:32:16.580" v="28042" actId="1076"/>
          <ac:spMkLst>
            <pc:docMk/>
            <pc:sldMk cId="3581669884" sldId="331"/>
            <ac:spMk id="143" creationId="{7D2B5032-D7DC-2C8E-12F7-04E463586ABB}"/>
          </ac:spMkLst>
        </pc:spChg>
        <pc:spChg chg="add mod">
          <ac:chgData name="Dominik Dold" userId="f2e3d405450aa2f4" providerId="LiveId" clId="{5805CB45-291F-49AE-A1B6-715AA1DB6F91}" dt="2026-01-07T18:47:51.986" v="28611" actId="14100"/>
          <ac:spMkLst>
            <pc:docMk/>
            <pc:sldMk cId="3581669884" sldId="331"/>
            <ac:spMk id="144" creationId="{75270B89-3575-0E5D-E2DD-2A22A528E477}"/>
          </ac:spMkLst>
        </pc:spChg>
        <pc:spChg chg="add mod">
          <ac:chgData name="Dominik Dold" userId="f2e3d405450aa2f4" providerId="LiveId" clId="{5805CB45-291F-49AE-A1B6-715AA1DB6F91}" dt="2026-01-07T18:48:04.546" v="28614" actId="113"/>
          <ac:spMkLst>
            <pc:docMk/>
            <pc:sldMk cId="3581669884" sldId="331"/>
            <ac:spMk id="145" creationId="{A8CBC264-3387-23FE-39F4-6EF10931660D}"/>
          </ac:spMkLst>
        </pc:spChg>
        <pc:cxnChg chg="mod">
          <ac:chgData name="Dominik Dold" userId="f2e3d405450aa2f4" providerId="LiveId" clId="{5805CB45-291F-49AE-A1B6-715AA1DB6F91}" dt="2026-01-07T18:28:20.205" v="27924" actId="692"/>
          <ac:cxnSpMkLst>
            <pc:docMk/>
            <pc:sldMk cId="3581669884" sldId="331"/>
            <ac:cxnSpMk id="15" creationId="{BACFBF0C-840F-EA9D-8B15-6D2F9C0A9E2A}"/>
          </ac:cxnSpMkLst>
        </pc:cxnChg>
        <pc:cxnChg chg="mod">
          <ac:chgData name="Dominik Dold" userId="f2e3d405450aa2f4" providerId="LiveId" clId="{5805CB45-291F-49AE-A1B6-715AA1DB6F91}" dt="2026-01-07T18:28:20.205" v="27924" actId="692"/>
          <ac:cxnSpMkLst>
            <pc:docMk/>
            <pc:sldMk cId="3581669884" sldId="331"/>
            <ac:cxnSpMk id="16" creationId="{3EBD2289-87EF-12C4-CE6E-F2EE55072B29}"/>
          </ac:cxnSpMkLst>
        </pc:cxnChg>
        <pc:cxnChg chg="mod">
          <ac:chgData name="Dominik Dold" userId="f2e3d405450aa2f4" providerId="LiveId" clId="{5805CB45-291F-49AE-A1B6-715AA1DB6F91}" dt="2026-01-07T18:28:20.205" v="27924" actId="692"/>
          <ac:cxnSpMkLst>
            <pc:docMk/>
            <pc:sldMk cId="3581669884" sldId="331"/>
            <ac:cxnSpMk id="17" creationId="{F23095E3-2B72-3E7F-74C6-2D3E1C125ABF}"/>
          </ac:cxnSpMkLst>
        </pc:cxnChg>
        <pc:cxnChg chg="mod">
          <ac:chgData name="Dominik Dold" userId="f2e3d405450aa2f4" providerId="LiveId" clId="{5805CB45-291F-49AE-A1B6-715AA1DB6F91}" dt="2026-01-07T18:25:33.391" v="27829" actId="14100"/>
          <ac:cxnSpMkLst>
            <pc:docMk/>
            <pc:sldMk cId="3581669884" sldId="331"/>
            <ac:cxnSpMk id="18" creationId="{8D039F39-B997-0890-8007-ECF211419C9D}"/>
          </ac:cxnSpMkLst>
        </pc:cxnChg>
        <pc:cxnChg chg="mod">
          <ac:chgData name="Dominik Dold" userId="f2e3d405450aa2f4" providerId="LiveId" clId="{5805CB45-291F-49AE-A1B6-715AA1DB6F91}" dt="2026-01-07T18:25:24.215" v="27827" actId="14100"/>
          <ac:cxnSpMkLst>
            <pc:docMk/>
            <pc:sldMk cId="3581669884" sldId="331"/>
            <ac:cxnSpMk id="19" creationId="{72544B33-06DB-98F0-D7B3-0C1E194DC3A2}"/>
          </ac:cxnSpMkLst>
        </pc:cxnChg>
        <pc:cxnChg chg="mod">
          <ac:chgData name="Dominik Dold" userId="f2e3d405450aa2f4" providerId="LiveId" clId="{5805CB45-291F-49AE-A1B6-715AA1DB6F91}" dt="2026-01-07T18:25:21.784" v="27826" actId="14100"/>
          <ac:cxnSpMkLst>
            <pc:docMk/>
            <pc:sldMk cId="3581669884" sldId="331"/>
            <ac:cxnSpMk id="20" creationId="{25A9161A-3211-6113-BC62-2C3019788E94}"/>
          </ac:cxnSpMkLst>
        </pc:cxnChg>
        <pc:cxnChg chg="mod">
          <ac:chgData name="Dominik Dold" userId="f2e3d405450aa2f4" providerId="LiveId" clId="{5805CB45-291F-49AE-A1B6-715AA1DB6F91}" dt="2026-01-07T18:28:20.205" v="27924" actId="692"/>
          <ac:cxnSpMkLst>
            <pc:docMk/>
            <pc:sldMk cId="3581669884" sldId="331"/>
            <ac:cxnSpMk id="24" creationId="{0533DAE6-4DC7-2750-D3E7-AFE2E181A498}"/>
          </ac:cxnSpMkLst>
        </pc:cxnChg>
        <pc:cxnChg chg="mod">
          <ac:chgData name="Dominik Dold" userId="f2e3d405450aa2f4" providerId="LiveId" clId="{5805CB45-291F-49AE-A1B6-715AA1DB6F91}" dt="2026-01-07T18:28:20.205" v="27924" actId="692"/>
          <ac:cxnSpMkLst>
            <pc:docMk/>
            <pc:sldMk cId="3581669884" sldId="331"/>
            <ac:cxnSpMk id="25" creationId="{471ABCA0-2D1F-02AB-774A-E0C791834C3A}"/>
          </ac:cxnSpMkLst>
        </pc:cxnChg>
        <pc:cxnChg chg="mod">
          <ac:chgData name="Dominik Dold" userId="f2e3d405450aa2f4" providerId="LiveId" clId="{5805CB45-291F-49AE-A1B6-715AA1DB6F91}" dt="2026-01-07T18:28:20.205" v="27924" actId="692"/>
          <ac:cxnSpMkLst>
            <pc:docMk/>
            <pc:sldMk cId="3581669884" sldId="331"/>
            <ac:cxnSpMk id="26" creationId="{255299F0-5286-24FD-54F5-0079AA386C1D}"/>
          </ac:cxnSpMkLst>
        </pc:cxnChg>
        <pc:cxnChg chg="mod">
          <ac:chgData name="Dominik Dold" userId="f2e3d405450aa2f4" providerId="LiveId" clId="{5805CB45-291F-49AE-A1B6-715AA1DB6F91}" dt="2026-01-07T18:28:20.205" v="27924" actId="692"/>
          <ac:cxnSpMkLst>
            <pc:docMk/>
            <pc:sldMk cId="3581669884" sldId="331"/>
            <ac:cxnSpMk id="27" creationId="{D34A47A3-FEF1-236C-A0AC-D5FC45358FB0}"/>
          </ac:cxnSpMkLst>
        </pc:cxnChg>
        <pc:cxnChg chg="mod">
          <ac:chgData name="Dominik Dold" userId="f2e3d405450aa2f4" providerId="LiveId" clId="{5805CB45-291F-49AE-A1B6-715AA1DB6F91}" dt="2026-01-07T18:28:20.205" v="27924" actId="692"/>
          <ac:cxnSpMkLst>
            <pc:docMk/>
            <pc:sldMk cId="3581669884" sldId="331"/>
            <ac:cxnSpMk id="28" creationId="{9CC46D67-EBA4-45DB-E21D-4C6B89E4EFB0}"/>
          </ac:cxnSpMkLst>
        </pc:cxnChg>
        <pc:cxnChg chg="mod">
          <ac:chgData name="Dominik Dold" userId="f2e3d405450aa2f4" providerId="LiveId" clId="{5805CB45-291F-49AE-A1B6-715AA1DB6F91}" dt="2026-01-07T18:28:20.205" v="27924" actId="692"/>
          <ac:cxnSpMkLst>
            <pc:docMk/>
            <pc:sldMk cId="3581669884" sldId="331"/>
            <ac:cxnSpMk id="29" creationId="{2AA7369B-F788-EA53-A1EB-6104F3A1EC57}"/>
          </ac:cxnSpMkLst>
        </pc:cxnChg>
        <pc:cxnChg chg="mod">
          <ac:chgData name="Dominik Dold" userId="f2e3d405450aa2f4" providerId="LiveId" clId="{5805CB45-291F-49AE-A1B6-715AA1DB6F91}" dt="2026-01-07T18:28:14.588" v="27923" actId="692"/>
          <ac:cxnSpMkLst>
            <pc:docMk/>
            <pc:sldMk cId="3581669884" sldId="331"/>
            <ac:cxnSpMk id="30" creationId="{F60E6048-0D41-57D8-13C7-DA8148305EFB}"/>
          </ac:cxnSpMkLst>
        </pc:cxnChg>
        <pc:cxnChg chg="mod">
          <ac:chgData name="Dominik Dold" userId="f2e3d405450aa2f4" providerId="LiveId" clId="{5805CB45-291F-49AE-A1B6-715AA1DB6F91}" dt="2026-01-07T18:28:14.588" v="27923" actId="692"/>
          <ac:cxnSpMkLst>
            <pc:docMk/>
            <pc:sldMk cId="3581669884" sldId="331"/>
            <ac:cxnSpMk id="31" creationId="{C41E782D-984D-0AAC-1042-BA33A84B5048}"/>
          </ac:cxnSpMkLst>
        </pc:cxnChg>
        <pc:cxnChg chg="mod">
          <ac:chgData name="Dominik Dold" userId="f2e3d405450aa2f4" providerId="LiveId" clId="{5805CB45-291F-49AE-A1B6-715AA1DB6F91}" dt="2026-01-07T18:28:14.588" v="27923" actId="692"/>
          <ac:cxnSpMkLst>
            <pc:docMk/>
            <pc:sldMk cId="3581669884" sldId="331"/>
            <ac:cxnSpMk id="32" creationId="{6379EFDF-BDBD-8109-F521-274F6B127919}"/>
          </ac:cxnSpMkLst>
        </pc:cxnChg>
        <pc:cxnChg chg="mod">
          <ac:chgData name="Dominik Dold" userId="f2e3d405450aa2f4" providerId="LiveId" clId="{5805CB45-291F-49AE-A1B6-715AA1DB6F91}" dt="2026-01-07T18:28:14.588" v="27923" actId="692"/>
          <ac:cxnSpMkLst>
            <pc:docMk/>
            <pc:sldMk cId="3581669884" sldId="331"/>
            <ac:cxnSpMk id="36" creationId="{FE3F2960-6D36-3CB1-23AE-CCD0086209E7}"/>
          </ac:cxnSpMkLst>
        </pc:cxnChg>
        <pc:cxnChg chg="mod">
          <ac:chgData name="Dominik Dold" userId="f2e3d405450aa2f4" providerId="LiveId" clId="{5805CB45-291F-49AE-A1B6-715AA1DB6F91}" dt="2026-01-07T18:28:14.588" v="27923" actId="692"/>
          <ac:cxnSpMkLst>
            <pc:docMk/>
            <pc:sldMk cId="3581669884" sldId="331"/>
            <ac:cxnSpMk id="37" creationId="{73B9EB42-841B-5AC1-90B2-C5CA4C76253F}"/>
          </ac:cxnSpMkLst>
        </pc:cxnChg>
        <pc:cxnChg chg="mod">
          <ac:chgData name="Dominik Dold" userId="f2e3d405450aa2f4" providerId="LiveId" clId="{5805CB45-291F-49AE-A1B6-715AA1DB6F91}" dt="2026-01-07T18:28:14.588" v="27923" actId="692"/>
          <ac:cxnSpMkLst>
            <pc:docMk/>
            <pc:sldMk cId="3581669884" sldId="331"/>
            <ac:cxnSpMk id="38" creationId="{5BB3DBBE-542C-4C97-6463-9D62D01B424C}"/>
          </ac:cxnSpMkLst>
        </pc:cxnChg>
        <pc:cxnChg chg="mod">
          <ac:chgData name="Dominik Dold" userId="f2e3d405450aa2f4" providerId="LiveId" clId="{5805CB45-291F-49AE-A1B6-715AA1DB6F91}" dt="2026-01-07T18:28:14.588" v="27923" actId="692"/>
          <ac:cxnSpMkLst>
            <pc:docMk/>
            <pc:sldMk cId="3581669884" sldId="331"/>
            <ac:cxnSpMk id="39" creationId="{A835F4EF-9C42-77BD-6D29-8DEF07FAD77B}"/>
          </ac:cxnSpMkLst>
        </pc:cxnChg>
        <pc:cxnChg chg="mod">
          <ac:chgData name="Dominik Dold" userId="f2e3d405450aa2f4" providerId="LiveId" clId="{5805CB45-291F-49AE-A1B6-715AA1DB6F91}" dt="2026-01-07T18:28:14.588" v="27923" actId="692"/>
          <ac:cxnSpMkLst>
            <pc:docMk/>
            <pc:sldMk cId="3581669884" sldId="331"/>
            <ac:cxnSpMk id="40" creationId="{D1801824-3147-421C-48B3-FDBA56EEE503}"/>
          </ac:cxnSpMkLst>
        </pc:cxnChg>
        <pc:cxnChg chg="mod">
          <ac:chgData name="Dominik Dold" userId="f2e3d405450aa2f4" providerId="LiveId" clId="{5805CB45-291F-49AE-A1B6-715AA1DB6F91}" dt="2026-01-07T18:28:14.588" v="27923" actId="692"/>
          <ac:cxnSpMkLst>
            <pc:docMk/>
            <pc:sldMk cId="3581669884" sldId="331"/>
            <ac:cxnSpMk id="41" creationId="{6B415E61-B311-3F1A-E0E2-A199F892F784}"/>
          </ac:cxnSpMkLst>
        </pc:cxnChg>
        <pc:cxnChg chg="add mod">
          <ac:chgData name="Dominik Dold" userId="f2e3d405450aa2f4" providerId="LiveId" clId="{5805CB45-291F-49AE-A1B6-715AA1DB6F91}" dt="2026-01-07T18:25:46.708" v="27833" actId="1076"/>
          <ac:cxnSpMkLst>
            <pc:docMk/>
            <pc:sldMk cId="3581669884" sldId="331"/>
            <ac:cxnSpMk id="54" creationId="{284F5116-8D76-AE61-8127-FDCE2F6E6E4A}"/>
          </ac:cxnSpMkLst>
        </pc:cxnChg>
        <pc:cxnChg chg="add mod">
          <ac:chgData name="Dominik Dold" userId="f2e3d405450aa2f4" providerId="LiveId" clId="{5805CB45-291F-49AE-A1B6-715AA1DB6F91}" dt="2026-01-07T18:25:53.868" v="27836" actId="14100"/>
          <ac:cxnSpMkLst>
            <pc:docMk/>
            <pc:sldMk cId="3581669884" sldId="331"/>
            <ac:cxnSpMk id="57" creationId="{5EFDC23E-A3CA-066E-78A1-28347515B74B}"/>
          </ac:cxnSpMkLst>
        </pc:cxnChg>
        <pc:cxnChg chg="add mod">
          <ac:chgData name="Dominik Dold" userId="f2e3d405450aa2f4" providerId="LiveId" clId="{5805CB45-291F-49AE-A1B6-715AA1DB6F91}" dt="2026-01-07T18:25:57.106" v="27839" actId="14100"/>
          <ac:cxnSpMkLst>
            <pc:docMk/>
            <pc:sldMk cId="3581669884" sldId="331"/>
            <ac:cxnSpMk id="60" creationId="{077A2BA6-4D3E-6773-1C05-5BAB8BF46A25}"/>
          </ac:cxnSpMkLst>
        </pc:cxnChg>
        <pc:cxnChg chg="add mod">
          <ac:chgData name="Dominik Dold" userId="f2e3d405450aa2f4" providerId="LiveId" clId="{5805CB45-291F-49AE-A1B6-715AA1DB6F91}" dt="2026-01-07T18:28:40.183" v="27931" actId="14100"/>
          <ac:cxnSpMkLst>
            <pc:docMk/>
            <pc:sldMk cId="3581669884" sldId="331"/>
            <ac:cxnSpMk id="63" creationId="{92E937C2-07EB-3BB5-2E3A-23E1DDEF8970}"/>
          </ac:cxnSpMkLst>
        </pc:cxnChg>
        <pc:cxnChg chg="add mod">
          <ac:chgData name="Dominik Dold" userId="f2e3d405450aa2f4" providerId="LiveId" clId="{5805CB45-291F-49AE-A1B6-715AA1DB6F91}" dt="2026-01-07T18:28:43.220" v="27933" actId="14100"/>
          <ac:cxnSpMkLst>
            <pc:docMk/>
            <pc:sldMk cId="3581669884" sldId="331"/>
            <ac:cxnSpMk id="66" creationId="{BCF2E7E0-CD5B-FD36-D86E-D98373862C6A}"/>
          </ac:cxnSpMkLst>
        </pc:cxnChg>
        <pc:cxnChg chg="add mod">
          <ac:chgData name="Dominik Dold" userId="f2e3d405450aa2f4" providerId="LiveId" clId="{5805CB45-291F-49AE-A1B6-715AA1DB6F91}" dt="2026-01-07T18:28:45.090" v="27934" actId="14100"/>
          <ac:cxnSpMkLst>
            <pc:docMk/>
            <pc:sldMk cId="3581669884" sldId="331"/>
            <ac:cxnSpMk id="69" creationId="{EEA8E66D-D04E-8CE5-A9CD-174C2D519B71}"/>
          </ac:cxnSpMkLst>
        </pc:cxnChg>
        <pc:cxnChg chg="add mod">
          <ac:chgData name="Dominik Dold" userId="f2e3d405450aa2f4" providerId="LiveId" clId="{5805CB45-291F-49AE-A1B6-715AA1DB6F91}" dt="2026-01-07T18:28:38.111" v="27930" actId="14100"/>
          <ac:cxnSpMkLst>
            <pc:docMk/>
            <pc:sldMk cId="3581669884" sldId="331"/>
            <ac:cxnSpMk id="72" creationId="{37404CED-A218-90FE-F9E0-60B32E5C3C98}"/>
          </ac:cxnSpMkLst>
        </pc:cxnChg>
        <pc:cxnChg chg="add mod">
          <ac:chgData name="Dominik Dold" userId="f2e3d405450aa2f4" providerId="LiveId" clId="{5805CB45-291F-49AE-A1B6-715AA1DB6F91}" dt="2026-01-07T18:28:36.003" v="27929" actId="14100"/>
          <ac:cxnSpMkLst>
            <pc:docMk/>
            <pc:sldMk cId="3581669884" sldId="331"/>
            <ac:cxnSpMk id="73" creationId="{6E0FEEA4-5D81-833A-5995-7107C85B32A3}"/>
          </ac:cxnSpMkLst>
        </pc:cxnChg>
        <pc:cxnChg chg="add mod">
          <ac:chgData name="Dominik Dold" userId="f2e3d405450aa2f4" providerId="LiveId" clId="{5805CB45-291F-49AE-A1B6-715AA1DB6F91}" dt="2026-01-07T18:28:33.999" v="27928" actId="14100"/>
          <ac:cxnSpMkLst>
            <pc:docMk/>
            <pc:sldMk cId="3581669884" sldId="331"/>
            <ac:cxnSpMk id="74" creationId="{206DB433-71C9-7C3D-2762-93CCE57CEE0E}"/>
          </ac:cxnSpMkLst>
        </pc:cxnChg>
        <pc:cxnChg chg="add mod">
          <ac:chgData name="Dominik Dold" userId="f2e3d405450aa2f4" providerId="LiveId" clId="{5805CB45-291F-49AE-A1B6-715AA1DB6F91}" dt="2026-01-07T18:32:06.049" v="28036" actId="14100"/>
          <ac:cxnSpMkLst>
            <pc:docMk/>
            <pc:sldMk cId="3581669884" sldId="331"/>
            <ac:cxnSpMk id="124" creationId="{9208B9E3-7F4E-91B9-8A83-789A7C8B36DC}"/>
          </ac:cxnSpMkLst>
        </pc:cxnChg>
        <pc:cxnChg chg="add mod">
          <ac:chgData name="Dominik Dold" userId="f2e3d405450aa2f4" providerId="LiveId" clId="{5805CB45-291F-49AE-A1B6-715AA1DB6F91}" dt="2026-01-07T18:32:03.526" v="28035" actId="14100"/>
          <ac:cxnSpMkLst>
            <pc:docMk/>
            <pc:sldMk cId="3581669884" sldId="331"/>
            <ac:cxnSpMk id="127" creationId="{95FE44CF-87BD-D856-0B86-C86B5BE9581E}"/>
          </ac:cxnSpMkLst>
        </pc:cxnChg>
        <pc:cxnChg chg="add mod">
          <ac:chgData name="Dominik Dold" userId="f2e3d405450aa2f4" providerId="LiveId" clId="{5805CB45-291F-49AE-A1B6-715AA1DB6F91}" dt="2026-01-07T18:31:59.779" v="28033" actId="14100"/>
          <ac:cxnSpMkLst>
            <pc:docMk/>
            <pc:sldMk cId="3581669884" sldId="331"/>
            <ac:cxnSpMk id="130" creationId="{33B3C09F-0F8A-B455-1F4C-7098A52C2CB3}"/>
          </ac:cxnSpMkLst>
        </pc:cxnChg>
        <pc:cxnChg chg="add mod">
          <ac:chgData name="Dominik Dold" userId="f2e3d405450aa2f4" providerId="LiveId" clId="{5805CB45-291F-49AE-A1B6-715AA1DB6F91}" dt="2026-01-07T18:32:01.034" v="28034" actId="14100"/>
          <ac:cxnSpMkLst>
            <pc:docMk/>
            <pc:sldMk cId="3581669884" sldId="331"/>
            <ac:cxnSpMk id="135" creationId="{715779D2-9F77-A5B3-E4B0-647810408DE3}"/>
          </ac:cxnSpMkLst>
        </pc:cxnChg>
      </pc:sldChg>
      <pc:sldChg chg="addSp modSp new mod modAnim">
        <pc:chgData name="Dominik Dold" userId="f2e3d405450aa2f4" providerId="LiveId" clId="{5805CB45-291F-49AE-A1B6-715AA1DB6F91}" dt="2026-01-12T16:48:08.943" v="36608"/>
        <pc:sldMkLst>
          <pc:docMk/>
          <pc:sldMk cId="3499145851" sldId="332"/>
        </pc:sldMkLst>
        <pc:spChg chg="mod">
          <ac:chgData name="Dominik Dold" userId="f2e3d405450aa2f4" providerId="LiveId" clId="{5805CB45-291F-49AE-A1B6-715AA1DB6F91}" dt="2026-01-07T18:34:33.846" v="28247" actId="20577"/>
          <ac:spMkLst>
            <pc:docMk/>
            <pc:sldMk cId="3499145851" sldId="332"/>
            <ac:spMk id="2" creationId="{415EBBA0-3C86-10F7-EDFB-1B43A21A6EB5}"/>
          </ac:spMkLst>
        </pc:spChg>
        <pc:spChg chg="add mod">
          <ac:chgData name="Dominik Dold" userId="f2e3d405450aa2f4" providerId="LiveId" clId="{5805CB45-291F-49AE-A1B6-715AA1DB6F91}" dt="2026-01-07T18:53:30.817" v="28945" actId="1076"/>
          <ac:spMkLst>
            <pc:docMk/>
            <pc:sldMk cId="3499145851" sldId="332"/>
            <ac:spMk id="4" creationId="{0B668D7B-8318-7D4A-DED5-F1F7496DC352}"/>
          </ac:spMkLst>
        </pc:spChg>
        <pc:spChg chg="add mod">
          <ac:chgData name="Dominik Dold" userId="f2e3d405450aa2f4" providerId="LiveId" clId="{5805CB45-291F-49AE-A1B6-715AA1DB6F91}" dt="2026-01-07T18:53:30.817" v="28945" actId="1076"/>
          <ac:spMkLst>
            <pc:docMk/>
            <pc:sldMk cId="3499145851" sldId="332"/>
            <ac:spMk id="5" creationId="{BF005495-767A-D910-0522-B7C12F1B897D}"/>
          </ac:spMkLst>
        </pc:spChg>
        <pc:spChg chg="add mod">
          <ac:chgData name="Dominik Dold" userId="f2e3d405450aa2f4" providerId="LiveId" clId="{5805CB45-291F-49AE-A1B6-715AA1DB6F91}" dt="2026-01-07T19:00:59.313" v="29699" actId="20577"/>
          <ac:spMkLst>
            <pc:docMk/>
            <pc:sldMk cId="3499145851" sldId="332"/>
            <ac:spMk id="6" creationId="{E347FAAC-1000-2957-E4BE-BB197359450D}"/>
          </ac:spMkLst>
        </pc:spChg>
        <pc:spChg chg="add mod">
          <ac:chgData name="Dominik Dold" userId="f2e3d405450aa2f4" providerId="LiveId" clId="{5805CB45-291F-49AE-A1B6-715AA1DB6F91}" dt="2026-01-07T18:53:23.841" v="28944" actId="1076"/>
          <ac:spMkLst>
            <pc:docMk/>
            <pc:sldMk cId="3499145851" sldId="332"/>
            <ac:spMk id="9" creationId="{88988737-D48D-89BF-CF21-BC4A811E770D}"/>
          </ac:spMkLst>
        </pc:spChg>
        <pc:picChg chg="add mod">
          <ac:chgData name="Dominik Dold" userId="f2e3d405450aa2f4" providerId="LiveId" clId="{5805CB45-291F-49AE-A1B6-715AA1DB6F91}" dt="2026-01-07T18:53:23.841" v="28944" actId="1076"/>
          <ac:picMkLst>
            <pc:docMk/>
            <pc:sldMk cId="3499145851" sldId="332"/>
            <ac:picMk id="8" creationId="{19985279-EC43-FCAA-B38B-ED5CF91A17E1}"/>
          </ac:picMkLst>
        </pc:picChg>
      </pc:sldChg>
      <pc:sldChg chg="addSp delSp modSp add mod modAnim">
        <pc:chgData name="Dominik Dold" userId="f2e3d405450aa2f4" providerId="LiveId" clId="{5805CB45-291F-49AE-A1B6-715AA1DB6F91}" dt="2026-01-13T13:03:41.086" v="36869"/>
        <pc:sldMkLst>
          <pc:docMk/>
          <pc:sldMk cId="192569678" sldId="333"/>
        </pc:sldMkLst>
        <pc:spChg chg="mod">
          <ac:chgData name="Dominik Dold" userId="f2e3d405450aa2f4" providerId="LiveId" clId="{5805CB45-291F-49AE-A1B6-715AA1DB6F91}" dt="2026-01-07T18:53:39.288" v="28959" actId="20577"/>
          <ac:spMkLst>
            <pc:docMk/>
            <pc:sldMk cId="192569678" sldId="333"/>
            <ac:spMk id="2" creationId="{5DFA52EE-53D5-002C-F678-B4776CE08BCF}"/>
          </ac:spMkLst>
        </pc:spChg>
        <pc:spChg chg="mod">
          <ac:chgData name="Dominik Dold" userId="f2e3d405450aa2f4" providerId="LiveId" clId="{5805CB45-291F-49AE-A1B6-715AA1DB6F91}" dt="2026-01-07T19:03:23.280" v="29725" actId="20577"/>
          <ac:spMkLst>
            <pc:docMk/>
            <pc:sldMk cId="192569678" sldId="333"/>
            <ac:spMk id="4" creationId="{8BFCCC6D-C159-ED25-F47B-77D89D8AC355}"/>
          </ac:spMkLst>
        </pc:spChg>
        <pc:spChg chg="add mod">
          <ac:chgData name="Dominik Dold" userId="f2e3d405450aa2f4" providerId="LiveId" clId="{5805CB45-291F-49AE-A1B6-715AA1DB6F91}" dt="2026-01-07T19:07:45.378" v="29943" actId="14100"/>
          <ac:spMkLst>
            <pc:docMk/>
            <pc:sldMk cId="192569678" sldId="333"/>
            <ac:spMk id="7" creationId="{B99C049E-FE11-6D72-8FC8-600A2AF57059}"/>
          </ac:spMkLst>
        </pc:spChg>
        <pc:spChg chg="add mod">
          <ac:chgData name="Dominik Dold" userId="f2e3d405450aa2f4" providerId="LiveId" clId="{5805CB45-291F-49AE-A1B6-715AA1DB6F91}" dt="2026-01-07T19:04:54.754" v="29821" actId="1076"/>
          <ac:spMkLst>
            <pc:docMk/>
            <pc:sldMk cId="192569678" sldId="333"/>
            <ac:spMk id="12" creationId="{F1341D15-403A-C610-9AF6-E12FE2D18948}"/>
          </ac:spMkLst>
        </pc:spChg>
        <pc:spChg chg="add mod">
          <ac:chgData name="Dominik Dold" userId="f2e3d405450aa2f4" providerId="LiveId" clId="{5805CB45-291F-49AE-A1B6-715AA1DB6F91}" dt="2026-01-07T18:58:25.240" v="29683" actId="14100"/>
          <ac:spMkLst>
            <pc:docMk/>
            <pc:sldMk cId="192569678" sldId="333"/>
            <ac:spMk id="13" creationId="{10001D6F-ABC1-886B-5092-A2C4104B41FC}"/>
          </ac:spMkLst>
        </pc:spChg>
        <pc:spChg chg="add mod">
          <ac:chgData name="Dominik Dold" userId="f2e3d405450aa2f4" providerId="LiveId" clId="{5805CB45-291F-49AE-A1B6-715AA1DB6F91}" dt="2026-01-07T19:08:10.917" v="29947" actId="114"/>
          <ac:spMkLst>
            <pc:docMk/>
            <pc:sldMk cId="192569678" sldId="333"/>
            <ac:spMk id="16" creationId="{1D5AFCA9-E3C5-3C1E-C17A-9421D789CAD0}"/>
          </ac:spMkLst>
        </pc:spChg>
        <pc:spChg chg="add mod">
          <ac:chgData name="Dominik Dold" userId="f2e3d405450aa2f4" providerId="LiveId" clId="{5805CB45-291F-49AE-A1B6-715AA1DB6F91}" dt="2026-01-07T19:09:34.988" v="30148" actId="1076"/>
          <ac:spMkLst>
            <pc:docMk/>
            <pc:sldMk cId="192569678" sldId="333"/>
            <ac:spMk id="18" creationId="{D3DD20FF-B177-53AC-619E-030108576220}"/>
          </ac:spMkLst>
        </pc:spChg>
        <pc:spChg chg="add mod">
          <ac:chgData name="Dominik Dold" userId="f2e3d405450aa2f4" providerId="LiveId" clId="{5805CB45-291F-49AE-A1B6-715AA1DB6F91}" dt="2026-01-08T10:48:45.425" v="30818" actId="20577"/>
          <ac:spMkLst>
            <pc:docMk/>
            <pc:sldMk cId="192569678" sldId="333"/>
            <ac:spMk id="19" creationId="{81DE73AB-901F-1B98-4208-B91CE7CB0662}"/>
          </ac:spMkLst>
        </pc:spChg>
      </pc:sldChg>
      <pc:sldChg chg="addSp delSp modSp new mod">
        <pc:chgData name="Dominik Dold" userId="f2e3d405450aa2f4" providerId="LiveId" clId="{5805CB45-291F-49AE-A1B6-715AA1DB6F91}" dt="2026-01-08T10:49:09.740" v="30827" actId="20577"/>
        <pc:sldMkLst>
          <pc:docMk/>
          <pc:sldMk cId="3940989229" sldId="334"/>
        </pc:sldMkLst>
        <pc:spChg chg="mod">
          <ac:chgData name="Dominik Dold" userId="f2e3d405450aa2f4" providerId="LiveId" clId="{5805CB45-291F-49AE-A1B6-715AA1DB6F91}" dt="2026-01-07T19:09:55.958" v="30169" actId="5793"/>
          <ac:spMkLst>
            <pc:docMk/>
            <pc:sldMk cId="3940989229" sldId="334"/>
            <ac:spMk id="2" creationId="{B1A7A075-B316-A16F-A733-B00E92B42A72}"/>
          </ac:spMkLst>
        </pc:spChg>
        <pc:spChg chg="add mod">
          <ac:chgData name="Dominik Dold" userId="f2e3d405450aa2f4" providerId="LiveId" clId="{5805CB45-291F-49AE-A1B6-715AA1DB6F91}" dt="2026-01-07T19:11:00.456" v="30294" actId="113"/>
          <ac:spMkLst>
            <pc:docMk/>
            <pc:sldMk cId="3940989229" sldId="334"/>
            <ac:spMk id="4" creationId="{C40C29DF-EB9C-94CC-D51D-7F5007605BEB}"/>
          </ac:spMkLst>
        </pc:spChg>
        <pc:spChg chg="add mod">
          <ac:chgData name="Dominik Dold" userId="f2e3d405450aa2f4" providerId="LiveId" clId="{5805CB45-291F-49AE-A1B6-715AA1DB6F91}" dt="2026-01-07T19:12:08.895" v="30572" actId="1076"/>
          <ac:spMkLst>
            <pc:docMk/>
            <pc:sldMk cId="3940989229" sldId="334"/>
            <ac:spMk id="5" creationId="{044A3184-0522-3799-1557-1886CC7738FA}"/>
          </ac:spMkLst>
        </pc:spChg>
        <pc:spChg chg="add mod">
          <ac:chgData name="Dominik Dold" userId="f2e3d405450aa2f4" providerId="LiveId" clId="{5805CB45-291F-49AE-A1B6-715AA1DB6F91}" dt="2026-01-08T10:49:09.740" v="30827" actId="20577"/>
          <ac:spMkLst>
            <pc:docMk/>
            <pc:sldMk cId="3940989229" sldId="334"/>
            <ac:spMk id="6" creationId="{5461BB05-AF29-F064-097C-43D6FFCCEF8A}"/>
          </ac:spMkLst>
        </pc:spChg>
        <pc:spChg chg="add mod">
          <ac:chgData name="Dominik Dold" userId="f2e3d405450aa2f4" providerId="LiveId" clId="{5805CB45-291F-49AE-A1B6-715AA1DB6F91}" dt="2026-01-07T19:19:02.564" v="30722" actId="1076"/>
          <ac:spMkLst>
            <pc:docMk/>
            <pc:sldMk cId="3940989229" sldId="334"/>
            <ac:spMk id="14" creationId="{6C031A31-DDE9-70D3-0E16-429A3A703F7E}"/>
          </ac:spMkLst>
        </pc:spChg>
        <pc:spChg chg="add mod">
          <ac:chgData name="Dominik Dold" userId="f2e3d405450aa2f4" providerId="LiveId" clId="{5805CB45-291F-49AE-A1B6-715AA1DB6F91}" dt="2026-01-07T19:19:02.564" v="30722" actId="1076"/>
          <ac:spMkLst>
            <pc:docMk/>
            <pc:sldMk cId="3940989229" sldId="334"/>
            <ac:spMk id="15" creationId="{F3146182-FFBE-85EF-8048-4FD1A77B5903}"/>
          </ac:spMkLst>
        </pc:spChg>
        <pc:spChg chg="add mod">
          <ac:chgData name="Dominik Dold" userId="f2e3d405450aa2f4" providerId="LiveId" clId="{5805CB45-291F-49AE-A1B6-715AA1DB6F91}" dt="2026-01-07T19:19:02.564" v="30722" actId="1076"/>
          <ac:spMkLst>
            <pc:docMk/>
            <pc:sldMk cId="3940989229" sldId="334"/>
            <ac:spMk id="16" creationId="{07619B0A-F1B7-E775-EF21-C63E5C2B47C7}"/>
          </ac:spMkLst>
        </pc:spChg>
        <pc:spChg chg="add mod">
          <ac:chgData name="Dominik Dold" userId="f2e3d405450aa2f4" providerId="LiveId" clId="{5805CB45-291F-49AE-A1B6-715AA1DB6F91}" dt="2026-01-07T19:19:02.564" v="30722" actId="1076"/>
          <ac:spMkLst>
            <pc:docMk/>
            <pc:sldMk cId="3940989229" sldId="334"/>
            <ac:spMk id="19" creationId="{A218004A-5E9B-B0C8-9971-13940D7785CC}"/>
          </ac:spMkLst>
        </pc:spChg>
        <pc:spChg chg="add mod">
          <ac:chgData name="Dominik Dold" userId="f2e3d405450aa2f4" providerId="LiveId" clId="{5805CB45-291F-49AE-A1B6-715AA1DB6F91}" dt="2026-01-07T19:19:02.564" v="30722" actId="1076"/>
          <ac:spMkLst>
            <pc:docMk/>
            <pc:sldMk cId="3940989229" sldId="334"/>
            <ac:spMk id="20" creationId="{91105FB9-8299-B41B-B5D5-BB432EF2609F}"/>
          </ac:spMkLst>
        </pc:spChg>
        <pc:spChg chg="add mod">
          <ac:chgData name="Dominik Dold" userId="f2e3d405450aa2f4" providerId="LiveId" clId="{5805CB45-291F-49AE-A1B6-715AA1DB6F91}" dt="2026-01-07T19:19:48.996" v="30763" actId="14100"/>
          <ac:spMkLst>
            <pc:docMk/>
            <pc:sldMk cId="3940989229" sldId="334"/>
            <ac:spMk id="22" creationId="{DC8F433A-C6C7-5D27-F138-D90A64DBEAC5}"/>
          </ac:spMkLst>
        </pc:spChg>
        <pc:picChg chg="add mod">
          <ac:chgData name="Dominik Dold" userId="f2e3d405450aa2f4" providerId="LiveId" clId="{5805CB45-291F-49AE-A1B6-715AA1DB6F91}" dt="2026-01-07T19:19:02.564" v="30722" actId="1076"/>
          <ac:picMkLst>
            <pc:docMk/>
            <pc:sldMk cId="3940989229" sldId="334"/>
            <ac:picMk id="10" creationId="{642D7172-D3DD-9DB5-8F56-5864C94E632F}"/>
          </ac:picMkLst>
        </pc:picChg>
        <pc:picChg chg="add mod">
          <ac:chgData name="Dominik Dold" userId="f2e3d405450aa2f4" providerId="LiveId" clId="{5805CB45-291F-49AE-A1B6-715AA1DB6F91}" dt="2026-01-07T19:19:02.564" v="30722" actId="1076"/>
          <ac:picMkLst>
            <pc:docMk/>
            <pc:sldMk cId="3940989229" sldId="334"/>
            <ac:picMk id="12" creationId="{1F1F580C-02D5-EF1B-558F-B16E42E97615}"/>
          </ac:picMkLst>
        </pc:picChg>
      </pc:sldChg>
      <pc:sldChg chg="addSp delSp modSp add mod">
        <pc:chgData name="Dominik Dold" userId="f2e3d405450aa2f4" providerId="LiveId" clId="{5805CB45-291F-49AE-A1B6-715AA1DB6F91}" dt="2026-01-13T12:53:21.615" v="36791" actId="20577"/>
        <pc:sldMkLst>
          <pc:docMk/>
          <pc:sldMk cId="969961426" sldId="335"/>
        </pc:sldMkLst>
        <pc:spChg chg="mod">
          <ac:chgData name="Dominik Dold" userId="f2e3d405450aa2f4" providerId="LiveId" clId="{5805CB45-291F-49AE-A1B6-715AA1DB6F91}" dt="2026-01-09T13:01:37.330" v="34033"/>
          <ac:spMkLst>
            <pc:docMk/>
            <pc:sldMk cId="969961426" sldId="335"/>
            <ac:spMk id="2" creationId="{5D2366DD-FCA7-5BDB-597B-484FB6B2B938}"/>
          </ac:spMkLst>
        </pc:spChg>
        <pc:spChg chg="mod">
          <ac:chgData name="Dominik Dold" userId="f2e3d405450aa2f4" providerId="LiveId" clId="{5805CB45-291F-49AE-A1B6-715AA1DB6F91}" dt="2026-01-13T12:53:13.225" v="36788" actId="255"/>
          <ac:spMkLst>
            <pc:docMk/>
            <pc:sldMk cId="969961426" sldId="335"/>
            <ac:spMk id="4" creationId="{FF1418EB-C6EB-CE7A-DA61-C735C0D36A38}"/>
          </ac:spMkLst>
        </pc:spChg>
        <pc:spChg chg="add mod">
          <ac:chgData name="Dominik Dold" userId="f2e3d405450aa2f4" providerId="LiveId" clId="{5805CB45-291F-49AE-A1B6-715AA1DB6F91}" dt="2026-01-13T12:53:21.615" v="36791" actId="20577"/>
          <ac:spMkLst>
            <pc:docMk/>
            <pc:sldMk cId="969961426" sldId="335"/>
            <ac:spMk id="10" creationId="{4C1F58F3-09C8-4883-6A5C-F96FE1097419}"/>
          </ac:spMkLst>
        </pc:spChg>
        <pc:spChg chg="add mod">
          <ac:chgData name="Dominik Dold" userId="f2e3d405450aa2f4" providerId="LiveId" clId="{5805CB45-291F-49AE-A1B6-715AA1DB6F91}" dt="2026-01-09T12:45:44.460" v="33563" actId="1076"/>
          <ac:spMkLst>
            <pc:docMk/>
            <pc:sldMk cId="969961426" sldId="335"/>
            <ac:spMk id="28" creationId="{1AA372B9-43BB-6172-5F48-9D4DE63A1366}"/>
          </ac:spMkLst>
        </pc:spChg>
        <pc:spChg chg="mod">
          <ac:chgData name="Dominik Dold" userId="f2e3d405450aa2f4" providerId="LiveId" clId="{5805CB45-291F-49AE-A1B6-715AA1DB6F91}" dt="2026-01-09T12:45:44.460" v="33563" actId="1076"/>
          <ac:spMkLst>
            <pc:docMk/>
            <pc:sldMk cId="969961426" sldId="335"/>
            <ac:spMk id="41" creationId="{88A2FC9F-4462-DC53-9578-3C71DB1A4662}"/>
          </ac:spMkLst>
        </pc:spChg>
        <pc:spChg chg="mod">
          <ac:chgData name="Dominik Dold" userId="f2e3d405450aa2f4" providerId="LiveId" clId="{5805CB45-291F-49AE-A1B6-715AA1DB6F91}" dt="2026-01-09T12:45:44.460" v="33563" actId="1076"/>
          <ac:spMkLst>
            <pc:docMk/>
            <pc:sldMk cId="969961426" sldId="335"/>
            <ac:spMk id="45" creationId="{01877EB8-D43A-EF0B-71DA-DD896DBF6877}"/>
          </ac:spMkLst>
        </pc:spChg>
        <pc:spChg chg="mod">
          <ac:chgData name="Dominik Dold" userId="f2e3d405450aa2f4" providerId="LiveId" clId="{5805CB45-291F-49AE-A1B6-715AA1DB6F91}" dt="2026-01-09T12:45:44.460" v="33563" actId="1076"/>
          <ac:spMkLst>
            <pc:docMk/>
            <pc:sldMk cId="969961426" sldId="335"/>
            <ac:spMk id="49" creationId="{7C062C70-F8F4-05F1-B501-167D8FAE9C11}"/>
          </ac:spMkLst>
        </pc:spChg>
        <pc:spChg chg="mod">
          <ac:chgData name="Dominik Dold" userId="f2e3d405450aa2f4" providerId="LiveId" clId="{5805CB45-291F-49AE-A1B6-715AA1DB6F91}" dt="2026-01-09T12:45:44.460" v="33563" actId="1076"/>
          <ac:spMkLst>
            <pc:docMk/>
            <pc:sldMk cId="969961426" sldId="335"/>
            <ac:spMk id="50" creationId="{71B3CD65-996F-EE25-B5C4-95372A745DD7}"/>
          </ac:spMkLst>
        </pc:spChg>
        <pc:spChg chg="mod">
          <ac:chgData name="Dominik Dold" userId="f2e3d405450aa2f4" providerId="LiveId" clId="{5805CB45-291F-49AE-A1B6-715AA1DB6F91}" dt="2026-01-09T12:45:44.460" v="33563" actId="1076"/>
          <ac:spMkLst>
            <pc:docMk/>
            <pc:sldMk cId="969961426" sldId="335"/>
            <ac:spMk id="51" creationId="{6F5FA16A-5773-C5FC-96AD-6410D760B13A}"/>
          </ac:spMkLst>
        </pc:spChg>
        <pc:spChg chg="mod">
          <ac:chgData name="Dominik Dold" userId="f2e3d405450aa2f4" providerId="LiveId" clId="{5805CB45-291F-49AE-A1B6-715AA1DB6F91}" dt="2026-01-09T12:45:44.460" v="33563" actId="1076"/>
          <ac:spMkLst>
            <pc:docMk/>
            <pc:sldMk cId="969961426" sldId="335"/>
            <ac:spMk id="52" creationId="{F6040630-12F6-F9CE-5BA0-F27BBC4FE100}"/>
          </ac:spMkLst>
        </pc:spChg>
        <pc:cxnChg chg="mod">
          <ac:chgData name="Dominik Dold" userId="f2e3d405450aa2f4" providerId="LiveId" clId="{5805CB45-291F-49AE-A1B6-715AA1DB6F91}" dt="2026-01-09T12:45:44.460" v="33563" actId="1076"/>
          <ac:cxnSpMkLst>
            <pc:docMk/>
            <pc:sldMk cId="969961426" sldId="335"/>
            <ac:cxnSpMk id="37" creationId="{D90357CF-961F-110D-FC14-5210258E4281}"/>
          </ac:cxnSpMkLst>
        </pc:cxnChg>
        <pc:cxnChg chg="mod">
          <ac:chgData name="Dominik Dold" userId="f2e3d405450aa2f4" providerId="LiveId" clId="{5805CB45-291F-49AE-A1B6-715AA1DB6F91}" dt="2026-01-09T12:45:44.460" v="33563" actId="1076"/>
          <ac:cxnSpMkLst>
            <pc:docMk/>
            <pc:sldMk cId="969961426" sldId="335"/>
            <ac:cxnSpMk id="38" creationId="{B22A9817-D727-FF1B-C129-B456DF549634}"/>
          </ac:cxnSpMkLst>
        </pc:cxnChg>
        <pc:cxnChg chg="mod">
          <ac:chgData name="Dominik Dold" userId="f2e3d405450aa2f4" providerId="LiveId" clId="{5805CB45-291F-49AE-A1B6-715AA1DB6F91}" dt="2026-01-09T12:45:44.460" v="33563" actId="1076"/>
          <ac:cxnSpMkLst>
            <pc:docMk/>
            <pc:sldMk cId="969961426" sldId="335"/>
            <ac:cxnSpMk id="39" creationId="{26E144B0-54CA-1B3F-C86E-0D0DA26A0B6B}"/>
          </ac:cxnSpMkLst>
        </pc:cxnChg>
        <pc:cxnChg chg="mod">
          <ac:chgData name="Dominik Dold" userId="f2e3d405450aa2f4" providerId="LiveId" clId="{5805CB45-291F-49AE-A1B6-715AA1DB6F91}" dt="2026-01-09T12:45:38.252" v="33562" actId="1076"/>
          <ac:cxnSpMkLst>
            <pc:docMk/>
            <pc:sldMk cId="969961426" sldId="335"/>
            <ac:cxnSpMk id="44" creationId="{97333A05-69F6-17E6-E842-449D0520C2DA}"/>
          </ac:cxnSpMkLst>
        </pc:cxnChg>
      </pc:sldChg>
      <pc:sldChg chg="addSp delSp modSp add mod">
        <pc:chgData name="Dominik Dold" userId="f2e3d405450aa2f4" providerId="LiveId" clId="{5805CB45-291F-49AE-A1B6-715AA1DB6F91}" dt="2026-01-13T12:53:28.417" v="36793" actId="20577"/>
        <pc:sldMkLst>
          <pc:docMk/>
          <pc:sldMk cId="4221306447" sldId="336"/>
        </pc:sldMkLst>
        <pc:spChg chg="mod">
          <ac:chgData name="Dominik Dold" userId="f2e3d405450aa2f4" providerId="LiveId" clId="{5805CB45-291F-49AE-A1B6-715AA1DB6F91}" dt="2026-01-09T13:07:11.429" v="34577"/>
          <ac:spMkLst>
            <pc:docMk/>
            <pc:sldMk cId="4221306447" sldId="336"/>
            <ac:spMk id="2" creationId="{572C1286-C450-CD69-34B0-D94C4BC71093}"/>
          </ac:spMkLst>
        </pc:spChg>
        <pc:spChg chg="mod">
          <ac:chgData name="Dominik Dold" userId="f2e3d405450aa2f4" providerId="LiveId" clId="{5805CB45-291F-49AE-A1B6-715AA1DB6F91}" dt="2026-01-13T12:53:25.999" v="36792" actId="255"/>
          <ac:spMkLst>
            <pc:docMk/>
            <pc:sldMk cId="4221306447" sldId="336"/>
            <ac:spMk id="4" creationId="{770171AE-B29F-4ACC-B12E-3700A04274DA}"/>
          </ac:spMkLst>
        </pc:spChg>
        <pc:spChg chg="add mod">
          <ac:chgData name="Dominik Dold" userId="f2e3d405450aa2f4" providerId="LiveId" clId="{5805CB45-291F-49AE-A1B6-715AA1DB6F91}" dt="2026-01-09T12:53:43.592" v="33690" actId="14100"/>
          <ac:spMkLst>
            <pc:docMk/>
            <pc:sldMk cId="4221306447" sldId="336"/>
            <ac:spMk id="5" creationId="{E9DC69A1-0871-143B-FFEB-35AFE40AF9AB}"/>
          </ac:spMkLst>
        </pc:spChg>
        <pc:spChg chg="add mod">
          <ac:chgData name="Dominik Dold" userId="f2e3d405450aa2f4" providerId="LiveId" clId="{5805CB45-291F-49AE-A1B6-715AA1DB6F91}" dt="2026-01-09T12:50:35.925" v="33606" actId="1076"/>
          <ac:spMkLst>
            <pc:docMk/>
            <pc:sldMk cId="4221306447" sldId="336"/>
            <ac:spMk id="6" creationId="{09873482-C271-402D-D3D6-4726B6DB35F3}"/>
          </ac:spMkLst>
        </pc:spChg>
        <pc:spChg chg="mod">
          <ac:chgData name="Dominik Dold" userId="f2e3d405450aa2f4" providerId="LiveId" clId="{5805CB45-291F-49AE-A1B6-715AA1DB6F91}" dt="2026-01-13T12:53:28.417" v="36793" actId="20577"/>
          <ac:spMkLst>
            <pc:docMk/>
            <pc:sldMk cId="4221306447" sldId="336"/>
            <ac:spMk id="10" creationId="{5C2EB498-0197-735D-1AAF-E2BAC806EA11}"/>
          </ac:spMkLst>
        </pc:spChg>
        <pc:spChg chg="ord">
          <ac:chgData name="Dominik Dold" userId="f2e3d405450aa2f4" providerId="LiveId" clId="{5805CB45-291F-49AE-A1B6-715AA1DB6F91}" dt="2026-01-09T12:53:46.771" v="33691" actId="166"/>
          <ac:spMkLst>
            <pc:docMk/>
            <pc:sldMk cId="4221306447" sldId="336"/>
            <ac:spMk id="49" creationId="{0297E6B4-1B62-E28F-F153-25B75B267686}"/>
          </ac:spMkLst>
        </pc:spChg>
        <pc:cxnChg chg="mod">
          <ac:chgData name="Dominik Dold" userId="f2e3d405450aa2f4" providerId="LiveId" clId="{5805CB45-291F-49AE-A1B6-715AA1DB6F91}" dt="2026-01-09T12:53:39.882" v="33689" actId="14100"/>
          <ac:cxnSpMkLst>
            <pc:docMk/>
            <pc:sldMk cId="4221306447" sldId="336"/>
            <ac:cxnSpMk id="32" creationId="{18FE5300-46FA-DE4D-6C06-62AE9F1E5D55}"/>
          </ac:cxnSpMkLst>
        </pc:cxnChg>
      </pc:sldChg>
      <pc:sldChg chg="addSp delSp modSp add mod">
        <pc:chgData name="Dominik Dold" userId="f2e3d405450aa2f4" providerId="LiveId" clId="{5805CB45-291F-49AE-A1B6-715AA1DB6F91}" dt="2026-01-13T12:53:44.460" v="36797" actId="20577"/>
        <pc:sldMkLst>
          <pc:docMk/>
          <pc:sldMk cId="270838948" sldId="337"/>
        </pc:sldMkLst>
        <pc:spChg chg="mod">
          <ac:chgData name="Dominik Dold" userId="f2e3d405450aa2f4" providerId="LiveId" clId="{5805CB45-291F-49AE-A1B6-715AA1DB6F91}" dt="2026-01-09T13:07:13.850" v="34578"/>
          <ac:spMkLst>
            <pc:docMk/>
            <pc:sldMk cId="270838948" sldId="337"/>
            <ac:spMk id="2" creationId="{AAE42171-C503-89F4-0263-8765D326D5D8}"/>
          </ac:spMkLst>
        </pc:spChg>
        <pc:spChg chg="mod">
          <ac:chgData name="Dominik Dold" userId="f2e3d405450aa2f4" providerId="LiveId" clId="{5805CB45-291F-49AE-A1B6-715AA1DB6F91}" dt="2026-01-13T12:53:34.066" v="36794" actId="255"/>
          <ac:spMkLst>
            <pc:docMk/>
            <pc:sldMk cId="270838948" sldId="337"/>
            <ac:spMk id="4" creationId="{6B62F697-40E4-1C1E-D9E5-231C9E11522D}"/>
          </ac:spMkLst>
        </pc:spChg>
        <pc:spChg chg="add mod">
          <ac:chgData name="Dominik Dold" userId="f2e3d405450aa2f4" providerId="LiveId" clId="{5805CB45-291F-49AE-A1B6-715AA1DB6F91}" dt="2026-01-09T12:52:17.233" v="33676" actId="207"/>
          <ac:spMkLst>
            <pc:docMk/>
            <pc:sldMk cId="270838948" sldId="337"/>
            <ac:spMk id="9" creationId="{B26D93EF-527A-5C48-4386-16DAF1EE0F1F}"/>
          </ac:spMkLst>
        </pc:spChg>
        <pc:spChg chg="mod">
          <ac:chgData name="Dominik Dold" userId="f2e3d405450aa2f4" providerId="LiveId" clId="{5805CB45-291F-49AE-A1B6-715AA1DB6F91}" dt="2026-01-13T12:53:44.460" v="36797" actId="20577"/>
          <ac:spMkLst>
            <pc:docMk/>
            <pc:sldMk cId="270838948" sldId="337"/>
            <ac:spMk id="10" creationId="{8D0A9051-B829-4737-57F3-8DE9D3F34438}"/>
          </ac:spMkLst>
        </pc:spChg>
        <pc:spChg chg="add mod">
          <ac:chgData name="Dominik Dold" userId="f2e3d405450aa2f4" providerId="LiveId" clId="{5805CB45-291F-49AE-A1B6-715AA1DB6F91}" dt="2026-01-09T12:52:17.233" v="33676" actId="207"/>
          <ac:spMkLst>
            <pc:docMk/>
            <pc:sldMk cId="270838948" sldId="337"/>
            <ac:spMk id="11" creationId="{B6E38933-FB01-BC65-07C7-0DF93E9A4D82}"/>
          </ac:spMkLst>
        </pc:spChg>
        <pc:spChg chg="add mod">
          <ac:chgData name="Dominik Dold" userId="f2e3d405450aa2f4" providerId="LiveId" clId="{5805CB45-291F-49AE-A1B6-715AA1DB6F91}" dt="2026-01-09T12:54:17.558" v="33693" actId="20577"/>
          <ac:spMkLst>
            <pc:docMk/>
            <pc:sldMk cId="270838948" sldId="337"/>
            <ac:spMk id="12" creationId="{E67B7B50-8CAE-8F62-C539-3AD4CF6AF8BA}"/>
          </ac:spMkLst>
        </pc:spChg>
        <pc:spChg chg="add mod">
          <ac:chgData name="Dominik Dold" userId="f2e3d405450aa2f4" providerId="LiveId" clId="{5805CB45-291F-49AE-A1B6-715AA1DB6F91}" dt="2026-01-09T12:52:41.834" v="33682" actId="207"/>
          <ac:spMkLst>
            <pc:docMk/>
            <pc:sldMk cId="270838948" sldId="337"/>
            <ac:spMk id="16" creationId="{7F8E854F-E8FF-34F6-B0DB-36046F273C11}"/>
          </ac:spMkLst>
        </pc:spChg>
        <pc:spChg chg="add mod">
          <ac:chgData name="Dominik Dold" userId="f2e3d405450aa2f4" providerId="LiveId" clId="{5805CB45-291F-49AE-A1B6-715AA1DB6F91}" dt="2026-01-09T12:52:48.588" v="33683" actId="207"/>
          <ac:spMkLst>
            <pc:docMk/>
            <pc:sldMk cId="270838948" sldId="337"/>
            <ac:spMk id="17" creationId="{9F8B5367-CFDA-AEDB-2B66-8164E4620CB3}"/>
          </ac:spMkLst>
        </pc:spChg>
        <pc:spChg chg="add mod">
          <ac:chgData name="Dominik Dold" userId="f2e3d405450aa2f4" providerId="LiveId" clId="{5805CB45-291F-49AE-A1B6-715AA1DB6F91}" dt="2026-01-13T12:53:42.025" v="36796" actId="20577"/>
          <ac:spMkLst>
            <pc:docMk/>
            <pc:sldMk cId="270838948" sldId="337"/>
            <ac:spMk id="21" creationId="{785F0BD6-FA82-DA4D-3976-5FA032784762}"/>
          </ac:spMkLst>
        </pc:spChg>
        <pc:spChg chg="add mod">
          <ac:chgData name="Dominik Dold" userId="f2e3d405450aa2f4" providerId="LiveId" clId="{5805CB45-291F-49AE-A1B6-715AA1DB6F91}" dt="2026-01-09T12:52:41.834" v="33682" actId="207"/>
          <ac:spMkLst>
            <pc:docMk/>
            <pc:sldMk cId="270838948" sldId="337"/>
            <ac:spMk id="22" creationId="{79E2870F-3BC8-D11E-EE04-66B1604FBBC5}"/>
          </ac:spMkLst>
        </pc:spChg>
        <pc:spChg chg="add mod">
          <ac:chgData name="Dominik Dold" userId="f2e3d405450aa2f4" providerId="LiveId" clId="{5805CB45-291F-49AE-A1B6-715AA1DB6F91}" dt="2026-01-09T12:52:41.834" v="33682" actId="207"/>
          <ac:spMkLst>
            <pc:docMk/>
            <pc:sldMk cId="270838948" sldId="337"/>
            <ac:spMk id="23" creationId="{8FC72049-3B76-204A-866D-F79A7FF80BAF}"/>
          </ac:spMkLst>
        </pc:spChg>
        <pc:spChg chg="mod">
          <ac:chgData name="Dominik Dold" userId="f2e3d405450aa2f4" providerId="LiveId" clId="{5805CB45-291F-49AE-A1B6-715AA1DB6F91}" dt="2026-01-09T12:48:50.244" v="33603" actId="207"/>
          <ac:spMkLst>
            <pc:docMk/>
            <pc:sldMk cId="270838948" sldId="337"/>
            <ac:spMk id="28" creationId="{1E7DEBA7-6559-FCE5-A03A-F1AD8EC6CEFD}"/>
          </ac:spMkLst>
        </pc:spChg>
        <pc:spChg chg="mod">
          <ac:chgData name="Dominik Dold" userId="f2e3d405450aa2f4" providerId="LiveId" clId="{5805CB45-291F-49AE-A1B6-715AA1DB6F91}" dt="2026-01-09T12:52:25.392" v="33678" actId="1076"/>
          <ac:spMkLst>
            <pc:docMk/>
            <pc:sldMk cId="270838948" sldId="337"/>
            <ac:spMk id="41" creationId="{35BCF88F-3B03-BE00-6989-8EFBD77B6697}"/>
          </ac:spMkLst>
        </pc:spChg>
        <pc:spChg chg="mod">
          <ac:chgData name="Dominik Dold" userId="f2e3d405450aa2f4" providerId="LiveId" clId="{5805CB45-291F-49AE-A1B6-715AA1DB6F91}" dt="2026-01-09T12:48:50.244" v="33603" actId="207"/>
          <ac:spMkLst>
            <pc:docMk/>
            <pc:sldMk cId="270838948" sldId="337"/>
            <ac:spMk id="45" creationId="{A72D2207-7644-B074-E3BE-7F93F838798F}"/>
          </ac:spMkLst>
        </pc:spChg>
        <pc:spChg chg="mod ord">
          <ac:chgData name="Dominik Dold" userId="f2e3d405450aa2f4" providerId="LiveId" clId="{5805CB45-291F-49AE-A1B6-715AA1DB6F91}" dt="2026-01-09T12:52:32.502" v="33680" actId="207"/>
          <ac:spMkLst>
            <pc:docMk/>
            <pc:sldMk cId="270838948" sldId="337"/>
            <ac:spMk id="49" creationId="{80709D97-8145-FE68-86E3-122DF8C44FB3}"/>
          </ac:spMkLst>
        </pc:spChg>
        <pc:spChg chg="mod">
          <ac:chgData name="Dominik Dold" userId="f2e3d405450aa2f4" providerId="LiveId" clId="{5805CB45-291F-49AE-A1B6-715AA1DB6F91}" dt="2026-01-09T12:52:32.502" v="33680" actId="207"/>
          <ac:spMkLst>
            <pc:docMk/>
            <pc:sldMk cId="270838948" sldId="337"/>
            <ac:spMk id="50" creationId="{0917CE58-F448-704C-BED1-4F2791DCE37A}"/>
          </ac:spMkLst>
        </pc:spChg>
        <pc:spChg chg="mod">
          <ac:chgData name="Dominik Dold" userId="f2e3d405450aa2f4" providerId="LiveId" clId="{5805CB45-291F-49AE-A1B6-715AA1DB6F91}" dt="2026-01-09T12:52:32.502" v="33680" actId="207"/>
          <ac:spMkLst>
            <pc:docMk/>
            <pc:sldMk cId="270838948" sldId="337"/>
            <ac:spMk id="51" creationId="{63CDC9A6-764F-B6A6-708B-236CB6429538}"/>
          </ac:spMkLst>
        </pc:spChg>
        <pc:spChg chg="mod">
          <ac:chgData name="Dominik Dold" userId="f2e3d405450aa2f4" providerId="LiveId" clId="{5805CB45-291F-49AE-A1B6-715AA1DB6F91}" dt="2026-01-09T12:52:27.935" v="33679" actId="207"/>
          <ac:spMkLst>
            <pc:docMk/>
            <pc:sldMk cId="270838948" sldId="337"/>
            <ac:spMk id="52" creationId="{75A8AF0F-D470-67F6-AB08-E5D60C6EFA8E}"/>
          </ac:spMkLst>
        </pc:spChg>
        <pc:cxnChg chg="add mod">
          <ac:chgData name="Dominik Dold" userId="f2e3d405450aa2f4" providerId="LiveId" clId="{5805CB45-291F-49AE-A1B6-715AA1DB6F91}" dt="2026-01-09T12:52:37.237" v="33681" actId="692"/>
          <ac:cxnSpMkLst>
            <pc:docMk/>
            <pc:sldMk cId="270838948" sldId="337"/>
            <ac:cxnSpMk id="7" creationId="{D6F50A66-502D-442C-F3DC-7A7384BA9A86}"/>
          </ac:cxnSpMkLst>
        </pc:cxnChg>
        <pc:cxnChg chg="add mod">
          <ac:chgData name="Dominik Dold" userId="f2e3d405450aa2f4" providerId="LiveId" clId="{5805CB45-291F-49AE-A1B6-715AA1DB6F91}" dt="2026-01-09T12:52:37.237" v="33681" actId="692"/>
          <ac:cxnSpMkLst>
            <pc:docMk/>
            <pc:sldMk cId="270838948" sldId="337"/>
            <ac:cxnSpMk id="8" creationId="{A98CB443-B36D-792D-6029-F3982998AF22}"/>
          </ac:cxnSpMkLst>
        </pc:cxnChg>
        <pc:cxnChg chg="add mod">
          <ac:chgData name="Dominik Dold" userId="f2e3d405450aa2f4" providerId="LiveId" clId="{5805CB45-291F-49AE-A1B6-715AA1DB6F91}" dt="2026-01-09T12:52:37.237" v="33681" actId="692"/>
          <ac:cxnSpMkLst>
            <pc:docMk/>
            <pc:sldMk cId="270838948" sldId="337"/>
            <ac:cxnSpMk id="15" creationId="{1E12B2D0-D866-9E28-EF54-533BB0D71499}"/>
          </ac:cxnSpMkLst>
        </pc:cxnChg>
        <pc:cxnChg chg="mod">
          <ac:chgData name="Dominik Dold" userId="f2e3d405450aa2f4" providerId="LiveId" clId="{5805CB45-291F-49AE-A1B6-715AA1DB6F91}" dt="2026-01-09T12:49:00.021" v="33604" actId="692"/>
          <ac:cxnSpMkLst>
            <pc:docMk/>
            <pc:sldMk cId="270838948" sldId="337"/>
            <ac:cxnSpMk id="37" creationId="{2B85264E-4F23-CC37-20BE-05CF7B8F8E62}"/>
          </ac:cxnSpMkLst>
        </pc:cxnChg>
      </pc:sldChg>
      <pc:sldChg chg="addSp delSp modSp add mod">
        <pc:chgData name="Dominik Dold" userId="f2e3d405450aa2f4" providerId="LiveId" clId="{5805CB45-291F-49AE-A1B6-715AA1DB6F91}" dt="2026-01-13T12:57:41.137" v="36839" actId="255"/>
        <pc:sldMkLst>
          <pc:docMk/>
          <pc:sldMk cId="706144667" sldId="339"/>
        </pc:sldMkLst>
        <pc:spChg chg="add mod ord">
          <ac:chgData name="Dominik Dold" userId="f2e3d405450aa2f4" providerId="LiveId" clId="{5805CB45-291F-49AE-A1B6-715AA1DB6F91}" dt="2026-01-09T13:28:45.067" v="35130" actId="166"/>
          <ac:spMkLst>
            <pc:docMk/>
            <pc:sldMk cId="706144667" sldId="339"/>
            <ac:spMk id="13" creationId="{7AC2FAC7-11C5-7685-C56F-F2A94DF05311}"/>
          </ac:spMkLst>
        </pc:spChg>
        <pc:spChg chg="add mod ord">
          <ac:chgData name="Dominik Dold" userId="f2e3d405450aa2f4" providerId="LiveId" clId="{5805CB45-291F-49AE-A1B6-715AA1DB6F91}" dt="2026-01-09T13:28:45.067" v="35130" actId="166"/>
          <ac:spMkLst>
            <pc:docMk/>
            <pc:sldMk cId="706144667" sldId="339"/>
            <ac:spMk id="14" creationId="{70844168-BFF2-43E8-C6A4-77DB8224D39B}"/>
          </ac:spMkLst>
        </pc:spChg>
        <pc:spChg chg="add mod ord">
          <ac:chgData name="Dominik Dold" userId="f2e3d405450aa2f4" providerId="LiveId" clId="{5805CB45-291F-49AE-A1B6-715AA1DB6F91}" dt="2026-01-09T13:28:45.067" v="35130" actId="166"/>
          <ac:spMkLst>
            <pc:docMk/>
            <pc:sldMk cId="706144667" sldId="339"/>
            <ac:spMk id="24" creationId="{A14C6497-EC39-5901-308D-D94C9B928273}"/>
          </ac:spMkLst>
        </pc:spChg>
        <pc:spChg chg="add mod ord">
          <ac:chgData name="Dominik Dold" userId="f2e3d405450aa2f4" providerId="LiveId" clId="{5805CB45-291F-49AE-A1B6-715AA1DB6F91}" dt="2026-01-09T13:28:45.067" v="35130" actId="166"/>
          <ac:spMkLst>
            <pc:docMk/>
            <pc:sldMk cId="706144667" sldId="339"/>
            <ac:spMk id="34" creationId="{2F62E467-A700-5579-446D-13B7DD40B729}"/>
          </ac:spMkLst>
        </pc:spChg>
        <pc:spChg chg="add mod ord">
          <ac:chgData name="Dominik Dold" userId="f2e3d405450aa2f4" providerId="LiveId" clId="{5805CB45-291F-49AE-A1B6-715AA1DB6F91}" dt="2026-01-09T13:28:45.067" v="35130" actId="166"/>
          <ac:spMkLst>
            <pc:docMk/>
            <pc:sldMk cId="706144667" sldId="339"/>
            <ac:spMk id="42" creationId="{142A7978-761E-2F53-D313-D2E19205B48B}"/>
          </ac:spMkLst>
        </pc:spChg>
        <pc:spChg chg="add mod ord">
          <ac:chgData name="Dominik Dold" userId="f2e3d405450aa2f4" providerId="LiveId" clId="{5805CB45-291F-49AE-A1B6-715AA1DB6F91}" dt="2026-01-09T13:28:45.067" v="35130" actId="166"/>
          <ac:spMkLst>
            <pc:docMk/>
            <pc:sldMk cId="706144667" sldId="339"/>
            <ac:spMk id="56" creationId="{03B8DA27-A6E6-7188-701C-B42D1F238C86}"/>
          </ac:spMkLst>
        </pc:spChg>
        <pc:spChg chg="add mod">
          <ac:chgData name="Dominik Dold" userId="f2e3d405450aa2f4" providerId="LiveId" clId="{5805CB45-291F-49AE-A1B6-715AA1DB6F91}" dt="2026-01-09T13:13:27.428" v="34745" actId="20577"/>
          <ac:spMkLst>
            <pc:docMk/>
            <pc:sldMk cId="706144667" sldId="339"/>
            <ac:spMk id="75" creationId="{32934C53-68E1-FCC7-733D-AFCB93DDA6DF}"/>
          </ac:spMkLst>
        </pc:spChg>
        <pc:spChg chg="add mod">
          <ac:chgData name="Dominik Dold" userId="f2e3d405450aa2f4" providerId="LiveId" clId="{5805CB45-291F-49AE-A1B6-715AA1DB6F91}" dt="2026-01-09T13:13:41.183" v="34750" actId="20577"/>
          <ac:spMkLst>
            <pc:docMk/>
            <pc:sldMk cId="706144667" sldId="339"/>
            <ac:spMk id="76" creationId="{A7F92A3D-4622-8B44-F7F0-4AFA4BE04BFA}"/>
          </ac:spMkLst>
        </pc:spChg>
        <pc:spChg chg="add mod">
          <ac:chgData name="Dominik Dold" userId="f2e3d405450aa2f4" providerId="LiveId" clId="{5805CB45-291F-49AE-A1B6-715AA1DB6F91}" dt="2026-01-09T13:14:01.250" v="34768" actId="1076"/>
          <ac:spMkLst>
            <pc:docMk/>
            <pc:sldMk cId="706144667" sldId="339"/>
            <ac:spMk id="77" creationId="{BB6AEEDB-96AE-977B-D636-3C4DBE00C733}"/>
          </ac:spMkLst>
        </pc:spChg>
        <pc:spChg chg="add mod">
          <ac:chgData name="Dominik Dold" userId="f2e3d405450aa2f4" providerId="LiveId" clId="{5805CB45-291F-49AE-A1B6-715AA1DB6F91}" dt="2026-01-09T13:14:12.449" v="34774" actId="1076"/>
          <ac:spMkLst>
            <pc:docMk/>
            <pc:sldMk cId="706144667" sldId="339"/>
            <ac:spMk id="78" creationId="{3ED66162-37EA-74C7-8BB3-F4F84C31740C}"/>
          </ac:spMkLst>
        </pc:spChg>
        <pc:spChg chg="add mod">
          <ac:chgData name="Dominik Dold" userId="f2e3d405450aa2f4" providerId="LiveId" clId="{5805CB45-291F-49AE-A1B6-715AA1DB6F91}" dt="2026-01-09T13:14:28.292" v="34779" actId="20577"/>
          <ac:spMkLst>
            <pc:docMk/>
            <pc:sldMk cId="706144667" sldId="339"/>
            <ac:spMk id="79" creationId="{505081A8-3AE2-ECBC-DE83-DAA74F9A876A}"/>
          </ac:spMkLst>
        </pc:spChg>
        <pc:spChg chg="add mod">
          <ac:chgData name="Dominik Dold" userId="f2e3d405450aa2f4" providerId="LiveId" clId="{5805CB45-291F-49AE-A1B6-715AA1DB6F91}" dt="2026-01-09T13:16:53.383" v="34886" actId="1076"/>
          <ac:spMkLst>
            <pc:docMk/>
            <pc:sldMk cId="706144667" sldId="339"/>
            <ac:spMk id="81" creationId="{FED1C19F-9F06-CD5A-C7A8-B6E0F8EF6129}"/>
          </ac:spMkLst>
        </pc:spChg>
        <pc:spChg chg="add mod">
          <ac:chgData name="Dominik Dold" userId="f2e3d405450aa2f4" providerId="LiveId" clId="{5805CB45-291F-49AE-A1B6-715AA1DB6F91}" dt="2026-01-13T12:57:41.137" v="36839" actId="255"/>
          <ac:spMkLst>
            <pc:docMk/>
            <pc:sldMk cId="706144667" sldId="339"/>
            <ac:spMk id="82" creationId="{18422710-6DFB-E65B-8878-3E0D7030A736}"/>
          </ac:spMkLst>
        </pc:spChg>
        <pc:spChg chg="add mod">
          <ac:chgData name="Dominik Dold" userId="f2e3d405450aa2f4" providerId="LiveId" clId="{5805CB45-291F-49AE-A1B6-715AA1DB6F91}" dt="2026-01-13T12:57:41.137" v="36839" actId="255"/>
          <ac:spMkLst>
            <pc:docMk/>
            <pc:sldMk cId="706144667" sldId="339"/>
            <ac:spMk id="83" creationId="{31F4B857-0AD0-CF3C-EA0B-C13F025AA840}"/>
          </ac:spMkLst>
        </pc:spChg>
        <pc:spChg chg="add mod">
          <ac:chgData name="Dominik Dold" userId="f2e3d405450aa2f4" providerId="LiveId" clId="{5805CB45-291F-49AE-A1B6-715AA1DB6F91}" dt="2026-01-09T13:23:56.241" v="35127"/>
          <ac:spMkLst>
            <pc:docMk/>
            <pc:sldMk cId="706144667" sldId="339"/>
            <ac:spMk id="86" creationId="{642E4B31-2782-C35A-3093-C102CA4831E6}"/>
          </ac:spMkLst>
        </pc:spChg>
        <pc:cxnChg chg="add mod">
          <ac:chgData name="Dominik Dold" userId="f2e3d405450aa2f4" providerId="LiveId" clId="{5805CB45-291F-49AE-A1B6-715AA1DB6F91}" dt="2026-01-09T13:12:22.043" v="34667" actId="1076"/>
          <ac:cxnSpMkLst>
            <pc:docMk/>
            <pc:sldMk cId="706144667" sldId="339"/>
            <ac:cxnSpMk id="6" creationId="{24A545E0-39F9-48EA-EF74-EE4BB233307A}"/>
          </ac:cxnSpMkLst>
        </pc:cxnChg>
        <pc:cxnChg chg="add mod">
          <ac:chgData name="Dominik Dold" userId="f2e3d405450aa2f4" providerId="LiveId" clId="{5805CB45-291F-49AE-A1B6-715AA1DB6F91}" dt="2026-01-09T13:12:22.043" v="34667" actId="1076"/>
          <ac:cxnSpMkLst>
            <pc:docMk/>
            <pc:sldMk cId="706144667" sldId="339"/>
            <ac:cxnSpMk id="25" creationId="{A715A428-D55C-33D3-74E3-7BA2DD7B93CE}"/>
          </ac:cxnSpMkLst>
        </pc:cxnChg>
        <pc:cxnChg chg="add mod">
          <ac:chgData name="Dominik Dold" userId="f2e3d405450aa2f4" providerId="LiveId" clId="{5805CB45-291F-49AE-A1B6-715AA1DB6F91}" dt="2026-01-09T13:10:33.687" v="34658" actId="14100"/>
          <ac:cxnSpMkLst>
            <pc:docMk/>
            <pc:sldMk cId="706144667" sldId="339"/>
            <ac:cxnSpMk id="35" creationId="{5E3B9BBF-5B0D-96F1-7D53-B176E96B2140}"/>
          </ac:cxnSpMkLst>
        </pc:cxnChg>
        <pc:cxnChg chg="add mod">
          <ac:chgData name="Dominik Dold" userId="f2e3d405450aa2f4" providerId="LiveId" clId="{5805CB45-291F-49AE-A1B6-715AA1DB6F91}" dt="2026-01-09T13:08:30.513" v="34613" actId="14100"/>
          <ac:cxnSpMkLst>
            <pc:docMk/>
            <pc:sldMk cId="706144667" sldId="339"/>
            <ac:cxnSpMk id="43" creationId="{B64779A9-F7AA-2438-984D-4599DF3A6D68}"/>
          </ac:cxnSpMkLst>
        </pc:cxnChg>
        <pc:cxnChg chg="add mod">
          <ac:chgData name="Dominik Dold" userId="f2e3d405450aa2f4" providerId="LiveId" clId="{5805CB45-291F-49AE-A1B6-715AA1DB6F91}" dt="2026-01-09T13:12:22.043" v="34667" actId="1076"/>
          <ac:cxnSpMkLst>
            <pc:docMk/>
            <pc:sldMk cId="706144667" sldId="339"/>
            <ac:cxnSpMk id="57" creationId="{D2A139CC-0976-E391-BA7C-F1E00F42FBC4}"/>
          </ac:cxnSpMkLst>
        </pc:cxnChg>
        <pc:cxnChg chg="add mod">
          <ac:chgData name="Dominik Dold" userId="f2e3d405450aa2f4" providerId="LiveId" clId="{5805CB45-291F-49AE-A1B6-715AA1DB6F91}" dt="2026-01-09T13:12:22.043" v="34667" actId="1076"/>
          <ac:cxnSpMkLst>
            <pc:docMk/>
            <pc:sldMk cId="706144667" sldId="339"/>
            <ac:cxnSpMk id="69" creationId="{50ED739B-8538-A04C-6893-44B66D93C0A8}"/>
          </ac:cxnSpMkLst>
        </pc:cxnChg>
      </pc:sldChg>
      <pc:sldChg chg="addSp delSp modSp add mod modAnim">
        <pc:chgData name="Dominik Dold" userId="f2e3d405450aa2f4" providerId="LiveId" clId="{5805CB45-291F-49AE-A1B6-715AA1DB6F91}" dt="2026-01-13T13:02:14.441" v="36864"/>
        <pc:sldMkLst>
          <pc:docMk/>
          <pc:sldMk cId="1288238048" sldId="340"/>
        </pc:sldMkLst>
        <pc:spChg chg="mod">
          <ac:chgData name="Dominik Dold" userId="f2e3d405450aa2f4" providerId="LiveId" clId="{5805CB45-291F-49AE-A1B6-715AA1DB6F91}" dt="2026-01-09T13:07:16.507" v="34579"/>
          <ac:spMkLst>
            <pc:docMk/>
            <pc:sldMk cId="1288238048" sldId="340"/>
            <ac:spMk id="2" creationId="{1F1BAA2C-6F74-11A9-00D0-BD9422625733}"/>
          </ac:spMkLst>
        </pc:spChg>
        <pc:spChg chg="del">
          <ac:chgData name="Dominik Dold" userId="f2e3d405450aa2f4" providerId="LiveId" clId="{5805CB45-291F-49AE-A1B6-715AA1DB6F91}" dt="2026-01-13T12:53:53.282" v="36798" actId="478"/>
          <ac:spMkLst>
            <pc:docMk/>
            <pc:sldMk cId="1288238048" sldId="340"/>
            <ac:spMk id="4" creationId="{3803A842-3DD4-3BE5-2C54-824415FF838C}"/>
          </ac:spMkLst>
        </pc:spChg>
        <pc:spChg chg="add mod ord">
          <ac:chgData name="Dominik Dold" userId="f2e3d405450aa2f4" providerId="LiveId" clId="{5805CB45-291F-49AE-A1B6-715AA1DB6F91}" dt="2026-01-13T12:56:28.118" v="36827" actId="1076"/>
          <ac:spMkLst>
            <pc:docMk/>
            <pc:sldMk cId="1288238048" sldId="340"/>
            <ac:spMk id="5" creationId="{B7F69755-4D40-01BF-0AB0-946C4FCD1242}"/>
          </ac:spMkLst>
        </pc:spChg>
        <pc:spChg chg="add mod">
          <ac:chgData name="Dominik Dold" userId="f2e3d405450aa2f4" providerId="LiveId" clId="{5805CB45-291F-49AE-A1B6-715AA1DB6F91}" dt="2026-01-13T12:53:58.264" v="36799"/>
          <ac:spMkLst>
            <pc:docMk/>
            <pc:sldMk cId="1288238048" sldId="340"/>
            <ac:spMk id="6" creationId="{7738BF71-5792-3537-69AA-D0129EBF8A9C}"/>
          </ac:spMkLst>
        </pc:spChg>
        <pc:spChg chg="del">
          <ac:chgData name="Dominik Dold" userId="f2e3d405450aa2f4" providerId="LiveId" clId="{5805CB45-291F-49AE-A1B6-715AA1DB6F91}" dt="2026-01-13T12:53:53.282" v="36798" actId="478"/>
          <ac:spMkLst>
            <pc:docMk/>
            <pc:sldMk cId="1288238048" sldId="340"/>
            <ac:spMk id="10" creationId="{C5D53A6A-341F-5D98-FB44-F531B3FF9C31}"/>
          </ac:spMkLst>
        </pc:spChg>
        <pc:spChg chg="add mod">
          <ac:chgData name="Dominik Dold" userId="f2e3d405450aa2f4" providerId="LiveId" clId="{5805CB45-291F-49AE-A1B6-715AA1DB6F91}" dt="2026-01-13T12:53:58.264" v="36799"/>
          <ac:spMkLst>
            <pc:docMk/>
            <pc:sldMk cId="1288238048" sldId="340"/>
            <ac:spMk id="13" creationId="{20717797-2FD1-3598-2C8A-DB4FF3D2D791}"/>
          </ac:spMkLst>
        </pc:spChg>
        <pc:spChg chg="add mod">
          <ac:chgData name="Dominik Dold" userId="f2e3d405450aa2f4" providerId="LiveId" clId="{5805CB45-291F-49AE-A1B6-715AA1DB6F91}" dt="2026-01-13T12:53:58.264" v="36799"/>
          <ac:spMkLst>
            <pc:docMk/>
            <pc:sldMk cId="1288238048" sldId="340"/>
            <ac:spMk id="14" creationId="{7C32559A-08E5-2B7E-71BB-FCCE691CBF7C}"/>
          </ac:spMkLst>
        </pc:spChg>
        <pc:spChg chg="del">
          <ac:chgData name="Dominik Dold" userId="f2e3d405450aa2f4" providerId="LiveId" clId="{5805CB45-291F-49AE-A1B6-715AA1DB6F91}" dt="2026-01-13T12:53:53.282" v="36798" actId="478"/>
          <ac:spMkLst>
            <pc:docMk/>
            <pc:sldMk cId="1288238048" sldId="340"/>
            <ac:spMk id="21" creationId="{29D1B5FB-F483-6986-CDD1-FB3AFCFFBFE8}"/>
          </ac:spMkLst>
        </pc:spChg>
        <pc:spChg chg="mod">
          <ac:chgData name="Dominik Dold" userId="f2e3d405450aa2f4" providerId="LiveId" clId="{5805CB45-291F-49AE-A1B6-715AA1DB6F91}" dt="2026-01-13T12:56:31.574" v="36828" actId="20577"/>
          <ac:spMkLst>
            <pc:docMk/>
            <pc:sldMk cId="1288238048" sldId="340"/>
            <ac:spMk id="27" creationId="{88132F80-5C51-CBDB-E51B-DC2DDAA3FF63}"/>
          </ac:spMkLst>
        </pc:spChg>
        <pc:spChg chg="mod">
          <ac:chgData name="Dominik Dold" userId="f2e3d405450aa2f4" providerId="LiveId" clId="{5805CB45-291F-49AE-A1B6-715AA1DB6F91}" dt="2026-01-13T12:56:06.397" v="36822" actId="255"/>
          <ac:spMkLst>
            <pc:docMk/>
            <pc:sldMk cId="1288238048" sldId="340"/>
            <ac:spMk id="29" creationId="{28B28D65-27B0-F8DE-3041-03EC6E5662C2}"/>
          </ac:spMkLst>
        </pc:spChg>
        <pc:spChg chg="mod">
          <ac:chgData name="Dominik Dold" userId="f2e3d405450aa2f4" providerId="LiveId" clId="{5805CB45-291F-49AE-A1B6-715AA1DB6F91}" dt="2026-01-13T12:56:28.118" v="36827" actId="1076"/>
          <ac:spMkLst>
            <pc:docMk/>
            <pc:sldMk cId="1288238048" sldId="340"/>
            <ac:spMk id="30" creationId="{7F9AE87A-1030-D2F6-1019-536DFDC1EC75}"/>
          </ac:spMkLst>
        </pc:spChg>
      </pc:sldChg>
      <pc:sldChg chg="addSp delSp modSp add mod">
        <pc:chgData name="Dominik Dold" userId="f2e3d405450aa2f4" providerId="LiveId" clId="{5805CB45-291F-49AE-A1B6-715AA1DB6F91}" dt="2026-01-13T12:57:36.026" v="36838" actId="14100"/>
        <pc:sldMkLst>
          <pc:docMk/>
          <pc:sldMk cId="2471675236" sldId="341"/>
        </pc:sldMkLst>
        <pc:spChg chg="mod">
          <ac:chgData name="Dominik Dold" userId="f2e3d405450aa2f4" providerId="LiveId" clId="{5805CB45-291F-49AE-A1B6-715AA1DB6F91}" dt="2026-01-13T12:57:36.026" v="36838" actId="14100"/>
          <ac:spMkLst>
            <pc:docMk/>
            <pc:sldMk cId="2471675236" sldId="341"/>
            <ac:spMk id="5" creationId="{0E3E0FE2-94F3-188E-46E2-09CC4B85DA33}"/>
          </ac:spMkLst>
        </pc:spChg>
        <pc:spChg chg="add mod ord">
          <ac:chgData name="Dominik Dold" userId="f2e3d405450aa2f4" providerId="LiveId" clId="{5805CB45-291F-49AE-A1B6-715AA1DB6F91}" dt="2026-01-09T13:29:05.011" v="35131" actId="166"/>
          <ac:spMkLst>
            <pc:docMk/>
            <pc:sldMk cId="2471675236" sldId="341"/>
            <ac:spMk id="7" creationId="{0DC0B27B-32E4-01B5-B178-71479A96EC86}"/>
          </ac:spMkLst>
        </pc:spChg>
        <pc:spChg chg="mod">
          <ac:chgData name="Dominik Dold" userId="f2e3d405450aa2f4" providerId="LiveId" clId="{5805CB45-291F-49AE-A1B6-715AA1DB6F91}" dt="2026-01-09T13:24:16.256" v="35129" actId="1076"/>
          <ac:spMkLst>
            <pc:docMk/>
            <pc:sldMk cId="2471675236" sldId="341"/>
            <ac:spMk id="8" creationId="{1229E362-2475-A6BA-ABE8-F48F9C632F12}"/>
          </ac:spMkLst>
        </pc:spChg>
        <pc:spChg chg="add mod ord">
          <ac:chgData name="Dominik Dold" userId="f2e3d405450aa2f4" providerId="LiveId" clId="{5805CB45-291F-49AE-A1B6-715AA1DB6F91}" dt="2026-01-09T13:29:05.011" v="35131" actId="166"/>
          <ac:spMkLst>
            <pc:docMk/>
            <pc:sldMk cId="2471675236" sldId="341"/>
            <ac:spMk id="9" creationId="{0B691997-6E1A-F126-0DE6-AAEFED5696E7}"/>
          </ac:spMkLst>
        </pc:spChg>
        <pc:spChg chg="add mod ord">
          <ac:chgData name="Dominik Dold" userId="f2e3d405450aa2f4" providerId="LiveId" clId="{5805CB45-291F-49AE-A1B6-715AA1DB6F91}" dt="2026-01-09T13:29:05.011" v="35131" actId="166"/>
          <ac:spMkLst>
            <pc:docMk/>
            <pc:sldMk cId="2471675236" sldId="341"/>
            <ac:spMk id="11" creationId="{0618D9D9-8840-D966-6488-3363B94EC0E5}"/>
          </ac:spMkLst>
        </pc:spChg>
        <pc:spChg chg="ord">
          <ac:chgData name="Dominik Dold" userId="f2e3d405450aa2f4" providerId="LiveId" clId="{5805CB45-291F-49AE-A1B6-715AA1DB6F91}" dt="2026-01-09T13:29:05.011" v="35131" actId="166"/>
          <ac:spMkLst>
            <pc:docMk/>
            <pc:sldMk cId="2471675236" sldId="341"/>
            <ac:spMk id="13" creationId="{7A6E22BF-8F3D-7366-A116-459EBDD1E7F1}"/>
          </ac:spMkLst>
        </pc:spChg>
        <pc:spChg chg="add mod ord">
          <ac:chgData name="Dominik Dold" userId="f2e3d405450aa2f4" providerId="LiveId" clId="{5805CB45-291F-49AE-A1B6-715AA1DB6F91}" dt="2026-01-09T13:29:05.011" v="35131" actId="166"/>
          <ac:spMkLst>
            <pc:docMk/>
            <pc:sldMk cId="2471675236" sldId="341"/>
            <ac:spMk id="15" creationId="{77B5DEC9-00E8-494E-AC38-7B74082B1202}"/>
          </ac:spMkLst>
        </pc:spChg>
        <pc:spChg chg="add mod ord">
          <ac:chgData name="Dominik Dold" userId="f2e3d405450aa2f4" providerId="LiveId" clId="{5805CB45-291F-49AE-A1B6-715AA1DB6F91}" dt="2026-01-09T13:29:05.011" v="35131" actId="166"/>
          <ac:spMkLst>
            <pc:docMk/>
            <pc:sldMk cId="2471675236" sldId="341"/>
            <ac:spMk id="17" creationId="{3310FCC3-C12A-E594-9701-DF07BBBFF94B}"/>
          </ac:spMkLst>
        </pc:spChg>
        <pc:spChg chg="add mod">
          <ac:chgData name="Dominik Dold" userId="f2e3d405450aa2f4" providerId="LiveId" clId="{5805CB45-291F-49AE-A1B6-715AA1DB6F91}" dt="2026-01-09T13:24:16.256" v="35129" actId="1076"/>
          <ac:spMkLst>
            <pc:docMk/>
            <pc:sldMk cId="2471675236" sldId="341"/>
            <ac:spMk id="22" creationId="{2A5AE634-8C45-0493-46AF-A225D5AA29F8}"/>
          </ac:spMkLst>
        </pc:spChg>
        <pc:spChg chg="add mod">
          <ac:chgData name="Dominik Dold" userId="f2e3d405450aa2f4" providerId="LiveId" clId="{5805CB45-291F-49AE-A1B6-715AA1DB6F91}" dt="2026-01-09T13:24:16.256" v="35129" actId="1076"/>
          <ac:spMkLst>
            <pc:docMk/>
            <pc:sldMk cId="2471675236" sldId="341"/>
            <ac:spMk id="23" creationId="{8167B0BD-EE0A-B0FD-4B9D-5E40388A972A}"/>
          </ac:spMkLst>
        </pc:spChg>
        <pc:spChg chg="ord">
          <ac:chgData name="Dominik Dold" userId="f2e3d405450aa2f4" providerId="LiveId" clId="{5805CB45-291F-49AE-A1B6-715AA1DB6F91}" dt="2026-01-09T13:29:05.011" v="35131" actId="166"/>
          <ac:spMkLst>
            <pc:docMk/>
            <pc:sldMk cId="2471675236" sldId="341"/>
            <ac:spMk id="24" creationId="{15C5D8DC-7512-9100-96B4-2966B3D507D5}"/>
          </ac:spMkLst>
        </pc:spChg>
        <pc:spChg chg="mod">
          <ac:chgData name="Dominik Dold" userId="f2e3d405450aa2f4" providerId="LiveId" clId="{5805CB45-291F-49AE-A1B6-715AA1DB6F91}" dt="2026-01-09T13:22:25.615" v="35025" actId="20577"/>
          <ac:spMkLst>
            <pc:docMk/>
            <pc:sldMk cId="2471675236" sldId="341"/>
            <ac:spMk id="27" creationId="{D6A5580A-DB30-2222-0A22-39AE3E4957F7}"/>
          </ac:spMkLst>
        </pc:spChg>
        <pc:spChg chg="add mod">
          <ac:chgData name="Dominik Dold" userId="f2e3d405450aa2f4" providerId="LiveId" clId="{5805CB45-291F-49AE-A1B6-715AA1DB6F91}" dt="2026-01-13T12:57:36.026" v="36838" actId="14100"/>
          <ac:spMkLst>
            <pc:docMk/>
            <pc:sldMk cId="2471675236" sldId="341"/>
            <ac:spMk id="28" creationId="{654EFB6E-BAF9-62A5-BF0B-6109158CC6E3}"/>
          </ac:spMkLst>
        </pc:spChg>
        <pc:spChg chg="add mod">
          <ac:chgData name="Dominik Dold" userId="f2e3d405450aa2f4" providerId="LiveId" clId="{5805CB45-291F-49AE-A1B6-715AA1DB6F91}" dt="2026-01-09T13:24:16.256" v="35129" actId="1076"/>
          <ac:spMkLst>
            <pc:docMk/>
            <pc:sldMk cId="2471675236" sldId="341"/>
            <ac:spMk id="29" creationId="{6C1D1A2B-9B07-C8CF-B51A-F36D9035FEBC}"/>
          </ac:spMkLst>
        </pc:spChg>
        <pc:spChg chg="add mod">
          <ac:chgData name="Dominik Dold" userId="f2e3d405450aa2f4" providerId="LiveId" clId="{5805CB45-291F-49AE-A1B6-715AA1DB6F91}" dt="2026-01-09T13:24:16.256" v="35129" actId="1076"/>
          <ac:spMkLst>
            <pc:docMk/>
            <pc:sldMk cId="2471675236" sldId="341"/>
            <ac:spMk id="30" creationId="{AB410F36-F899-8FBA-A1CE-75E3CB7ACE3E}"/>
          </ac:spMkLst>
        </pc:spChg>
        <pc:spChg chg="add mod">
          <ac:chgData name="Dominik Dold" userId="f2e3d405450aa2f4" providerId="LiveId" clId="{5805CB45-291F-49AE-A1B6-715AA1DB6F91}" dt="2026-01-09T13:22:45.386" v="35039" actId="20577"/>
          <ac:spMkLst>
            <pc:docMk/>
            <pc:sldMk cId="2471675236" sldId="341"/>
            <ac:spMk id="31" creationId="{EA9C4CE8-B664-547F-C13E-11185C5DF95F}"/>
          </ac:spMkLst>
        </pc:spChg>
        <pc:spChg chg="ord">
          <ac:chgData name="Dominik Dold" userId="f2e3d405450aa2f4" providerId="LiveId" clId="{5805CB45-291F-49AE-A1B6-715AA1DB6F91}" dt="2026-01-09T13:29:05.011" v="35131" actId="166"/>
          <ac:spMkLst>
            <pc:docMk/>
            <pc:sldMk cId="2471675236" sldId="341"/>
            <ac:spMk id="34" creationId="{768D079D-A2DF-5615-5EC1-AA018FB15019}"/>
          </ac:spMkLst>
        </pc:spChg>
        <pc:spChg chg="ord">
          <ac:chgData name="Dominik Dold" userId="f2e3d405450aa2f4" providerId="LiveId" clId="{5805CB45-291F-49AE-A1B6-715AA1DB6F91}" dt="2026-01-09T13:29:05.011" v="35131" actId="166"/>
          <ac:spMkLst>
            <pc:docMk/>
            <pc:sldMk cId="2471675236" sldId="341"/>
            <ac:spMk id="42" creationId="{429E536E-E594-DE41-7CE4-54C42A563A76}"/>
          </ac:spMkLst>
        </pc:spChg>
        <pc:spChg chg="ord">
          <ac:chgData name="Dominik Dold" userId="f2e3d405450aa2f4" providerId="LiveId" clId="{5805CB45-291F-49AE-A1B6-715AA1DB6F91}" dt="2026-01-09T13:29:05.011" v="35131" actId="166"/>
          <ac:spMkLst>
            <pc:docMk/>
            <pc:sldMk cId="2471675236" sldId="341"/>
            <ac:spMk id="56" creationId="{12FAF790-9A24-07B2-EB32-4C98F3536610}"/>
          </ac:spMkLst>
        </pc:spChg>
        <pc:spChg chg="mod">
          <ac:chgData name="Dominik Dold" userId="f2e3d405450aa2f4" providerId="LiveId" clId="{5805CB45-291F-49AE-A1B6-715AA1DB6F91}" dt="2026-01-13T12:57:36.026" v="36838" actId="14100"/>
          <ac:spMkLst>
            <pc:docMk/>
            <pc:sldMk cId="2471675236" sldId="341"/>
            <ac:spMk id="73" creationId="{49C2076E-F618-ECF9-ED07-E2148B086914}"/>
          </ac:spMkLst>
        </pc:spChg>
        <pc:spChg chg="mod">
          <ac:chgData name="Dominik Dold" userId="f2e3d405450aa2f4" providerId="LiveId" clId="{5805CB45-291F-49AE-A1B6-715AA1DB6F91}" dt="2026-01-09T13:19:09.797" v="34920" actId="20577"/>
          <ac:spMkLst>
            <pc:docMk/>
            <pc:sldMk cId="2471675236" sldId="341"/>
            <ac:spMk id="80" creationId="{DE6C7CF4-36EF-A767-3A68-004AF4578295}"/>
          </ac:spMkLst>
        </pc:spChg>
        <pc:cxnChg chg="mod">
          <ac:chgData name="Dominik Dold" userId="f2e3d405450aa2f4" providerId="LiveId" clId="{5805CB45-291F-49AE-A1B6-715AA1DB6F91}" dt="2026-01-09T13:17:55.607" v="34892" actId="692"/>
          <ac:cxnSpMkLst>
            <pc:docMk/>
            <pc:sldMk cId="2471675236" sldId="341"/>
            <ac:cxnSpMk id="4" creationId="{297FD3F7-36DC-0D1B-DF20-F66B85028DD2}"/>
          </ac:cxnSpMkLst>
        </pc:cxnChg>
        <pc:cxnChg chg="mod">
          <ac:chgData name="Dominik Dold" userId="f2e3d405450aa2f4" providerId="LiveId" clId="{5805CB45-291F-49AE-A1B6-715AA1DB6F91}" dt="2026-01-09T13:17:55.607" v="34892" actId="692"/>
          <ac:cxnSpMkLst>
            <pc:docMk/>
            <pc:sldMk cId="2471675236" sldId="341"/>
            <ac:cxnSpMk id="10" creationId="{F99557EC-F366-C0D2-7149-0121D031D273}"/>
          </ac:cxnSpMkLst>
        </pc:cxnChg>
        <pc:cxnChg chg="mod">
          <ac:chgData name="Dominik Dold" userId="f2e3d405450aa2f4" providerId="LiveId" clId="{5805CB45-291F-49AE-A1B6-715AA1DB6F91}" dt="2026-01-09T13:17:55.607" v="34892" actId="692"/>
          <ac:cxnSpMkLst>
            <pc:docMk/>
            <pc:sldMk cId="2471675236" sldId="341"/>
            <ac:cxnSpMk id="12" creationId="{AB2C3B3D-5542-07BA-421C-3112C14D48A9}"/>
          </ac:cxnSpMkLst>
        </pc:cxnChg>
        <pc:cxnChg chg="mod">
          <ac:chgData name="Dominik Dold" userId="f2e3d405450aa2f4" providerId="LiveId" clId="{5805CB45-291F-49AE-A1B6-715AA1DB6F91}" dt="2026-01-09T13:17:55.607" v="34892" actId="692"/>
          <ac:cxnSpMkLst>
            <pc:docMk/>
            <pc:sldMk cId="2471675236" sldId="341"/>
            <ac:cxnSpMk id="16" creationId="{819755EF-C9FE-EA03-2B54-56F1B4E34910}"/>
          </ac:cxnSpMkLst>
        </pc:cxnChg>
        <pc:cxnChg chg="mod">
          <ac:chgData name="Dominik Dold" userId="f2e3d405450aa2f4" providerId="LiveId" clId="{5805CB45-291F-49AE-A1B6-715AA1DB6F91}" dt="2026-01-09T13:17:55.607" v="34892" actId="692"/>
          <ac:cxnSpMkLst>
            <pc:docMk/>
            <pc:sldMk cId="2471675236" sldId="341"/>
            <ac:cxnSpMk id="18" creationId="{B7C99549-B56B-7567-B7E3-4165A8A026B4}"/>
          </ac:cxnSpMkLst>
        </pc:cxnChg>
        <pc:cxnChg chg="mod">
          <ac:chgData name="Dominik Dold" userId="f2e3d405450aa2f4" providerId="LiveId" clId="{5805CB45-291F-49AE-A1B6-715AA1DB6F91}" dt="2026-01-09T13:17:55.607" v="34892" actId="692"/>
          <ac:cxnSpMkLst>
            <pc:docMk/>
            <pc:sldMk cId="2471675236" sldId="341"/>
            <ac:cxnSpMk id="19" creationId="{59998232-4FCF-2D8F-322F-01FFF2985755}"/>
          </ac:cxnSpMkLst>
        </pc:cxnChg>
      </pc:sldChg>
      <pc:sldChg chg="addSp delSp modSp add mod">
        <pc:chgData name="Dominik Dold" userId="f2e3d405450aa2f4" providerId="LiveId" clId="{5805CB45-291F-49AE-A1B6-715AA1DB6F91}" dt="2026-01-13T12:57:25.587" v="36836" actId="255"/>
        <pc:sldMkLst>
          <pc:docMk/>
          <pc:sldMk cId="2813418689" sldId="342"/>
        </pc:sldMkLst>
        <pc:spChg chg="mod">
          <ac:chgData name="Dominik Dold" userId="f2e3d405450aa2f4" providerId="LiveId" clId="{5805CB45-291F-49AE-A1B6-715AA1DB6F91}" dt="2026-01-13T12:57:25.587" v="36836" actId="255"/>
          <ac:spMkLst>
            <pc:docMk/>
            <pc:sldMk cId="2813418689" sldId="342"/>
            <ac:spMk id="5" creationId="{D8A1F83B-7527-35A2-B56C-70A351C2EFBA}"/>
          </ac:spMkLst>
        </pc:spChg>
        <pc:spChg chg="mod">
          <ac:chgData name="Dominik Dold" userId="f2e3d405450aa2f4" providerId="LiveId" clId="{5805CB45-291F-49AE-A1B6-715AA1DB6F91}" dt="2026-01-09T13:30:34.457" v="35150" actId="20577"/>
          <ac:spMkLst>
            <pc:docMk/>
            <pc:sldMk cId="2813418689" sldId="342"/>
            <ac:spMk id="11" creationId="{B15C36F0-29BE-BF8E-C0EB-D51A70B65E22}"/>
          </ac:spMkLst>
        </pc:spChg>
        <pc:spChg chg="mod">
          <ac:chgData name="Dominik Dold" userId="f2e3d405450aa2f4" providerId="LiveId" clId="{5805CB45-291F-49AE-A1B6-715AA1DB6F91}" dt="2026-01-09T13:29:24.759" v="35136" actId="6549"/>
          <ac:spMkLst>
            <pc:docMk/>
            <pc:sldMk cId="2813418689" sldId="342"/>
            <ac:spMk id="13" creationId="{CA24492D-9A01-2931-4929-2267E12AC00A}"/>
          </ac:spMkLst>
        </pc:spChg>
        <pc:spChg chg="mod">
          <ac:chgData name="Dominik Dold" userId="f2e3d405450aa2f4" providerId="LiveId" clId="{5805CB45-291F-49AE-A1B6-715AA1DB6F91}" dt="2026-01-09T13:29:23.703" v="35135" actId="6549"/>
          <ac:spMkLst>
            <pc:docMk/>
            <pc:sldMk cId="2813418689" sldId="342"/>
            <ac:spMk id="14" creationId="{86CDCBC0-87A3-FAF8-CD65-67A5FAE4F2FA}"/>
          </ac:spMkLst>
        </pc:spChg>
        <pc:spChg chg="mod">
          <ac:chgData name="Dominik Dold" userId="f2e3d405450aa2f4" providerId="LiveId" clId="{5805CB45-291F-49AE-A1B6-715AA1DB6F91}" dt="2026-01-09T13:30:35.752" v="35151" actId="20577"/>
          <ac:spMkLst>
            <pc:docMk/>
            <pc:sldMk cId="2813418689" sldId="342"/>
            <ac:spMk id="15" creationId="{ACA1B246-C351-7718-D6B3-90C1FF6ED86B}"/>
          </ac:spMkLst>
        </pc:spChg>
        <pc:spChg chg="add del mod">
          <ac:chgData name="Dominik Dold" userId="f2e3d405450aa2f4" providerId="LiveId" clId="{5805CB45-291F-49AE-A1B6-715AA1DB6F91}" dt="2026-01-09T13:36:03.041" v="35267" actId="20577"/>
          <ac:spMkLst>
            <pc:docMk/>
            <pc:sldMk cId="2813418689" sldId="342"/>
            <ac:spMk id="17" creationId="{10C8EF1D-47B1-7197-DDC8-F00E2048A1E3}"/>
          </ac:spMkLst>
        </pc:spChg>
        <pc:spChg chg="mod">
          <ac:chgData name="Dominik Dold" userId="f2e3d405450aa2f4" providerId="LiveId" clId="{5805CB45-291F-49AE-A1B6-715AA1DB6F91}" dt="2026-01-09T13:29:30.857" v="35137" actId="20577"/>
          <ac:spMkLst>
            <pc:docMk/>
            <pc:sldMk cId="2813418689" sldId="342"/>
            <ac:spMk id="24" creationId="{D9599FF7-91A6-32D9-24AD-5C70F4865E28}"/>
          </ac:spMkLst>
        </pc:spChg>
        <pc:spChg chg="mod">
          <ac:chgData name="Dominik Dold" userId="f2e3d405450aa2f4" providerId="LiveId" clId="{5805CB45-291F-49AE-A1B6-715AA1DB6F91}" dt="2026-01-09T13:33:31.264" v="35244" actId="20577"/>
          <ac:spMkLst>
            <pc:docMk/>
            <pc:sldMk cId="2813418689" sldId="342"/>
            <ac:spMk id="27" creationId="{C991F425-8C1A-6640-A715-436FEB98AD7B}"/>
          </ac:spMkLst>
        </pc:spChg>
        <pc:spChg chg="mod">
          <ac:chgData name="Dominik Dold" userId="f2e3d405450aa2f4" providerId="LiveId" clId="{5805CB45-291F-49AE-A1B6-715AA1DB6F91}" dt="2026-01-13T12:57:25.587" v="36836" actId="255"/>
          <ac:spMkLst>
            <pc:docMk/>
            <pc:sldMk cId="2813418689" sldId="342"/>
            <ac:spMk id="28" creationId="{CCCFFC24-6A4D-C356-E22C-C0E2B8B1C205}"/>
          </ac:spMkLst>
        </pc:spChg>
        <pc:spChg chg="mod">
          <ac:chgData name="Dominik Dold" userId="f2e3d405450aa2f4" providerId="LiveId" clId="{5805CB45-291F-49AE-A1B6-715AA1DB6F91}" dt="2026-01-09T13:33:34.153" v="35251" actId="1076"/>
          <ac:spMkLst>
            <pc:docMk/>
            <pc:sldMk cId="2813418689" sldId="342"/>
            <ac:spMk id="29" creationId="{ED63798D-CA55-8CCA-D18B-52B35DE702ED}"/>
          </ac:spMkLst>
        </pc:spChg>
        <pc:spChg chg="mod">
          <ac:chgData name="Dominik Dold" userId="f2e3d405450aa2f4" providerId="LiveId" clId="{5805CB45-291F-49AE-A1B6-715AA1DB6F91}" dt="2026-01-09T13:29:32.454" v="35138" actId="20577"/>
          <ac:spMkLst>
            <pc:docMk/>
            <pc:sldMk cId="2813418689" sldId="342"/>
            <ac:spMk id="34" creationId="{43A01D36-E5FE-29A1-881E-A50308743ACA}"/>
          </ac:spMkLst>
        </pc:spChg>
        <pc:spChg chg="mod">
          <ac:chgData name="Dominik Dold" userId="f2e3d405450aa2f4" providerId="LiveId" clId="{5805CB45-291F-49AE-A1B6-715AA1DB6F91}" dt="2026-01-09T13:29:35.899" v="35139" actId="20577"/>
          <ac:spMkLst>
            <pc:docMk/>
            <pc:sldMk cId="2813418689" sldId="342"/>
            <ac:spMk id="42" creationId="{F21611A0-610C-1C3F-BB75-11ABEB3BAF57}"/>
          </ac:spMkLst>
        </pc:spChg>
        <pc:spChg chg="add mod">
          <ac:chgData name="Dominik Dold" userId="f2e3d405450aa2f4" providerId="LiveId" clId="{5805CB45-291F-49AE-A1B6-715AA1DB6F91}" dt="2026-01-09T13:33:54.853" v="35265"/>
          <ac:spMkLst>
            <pc:docMk/>
            <pc:sldMk cId="2813418689" sldId="342"/>
            <ac:spMk id="52" creationId="{DEA7371A-24D7-2DCB-25C0-5E898408ECD2}"/>
          </ac:spMkLst>
        </pc:spChg>
        <pc:spChg chg="add mod">
          <ac:chgData name="Dominik Dold" userId="f2e3d405450aa2f4" providerId="LiveId" clId="{5805CB45-291F-49AE-A1B6-715AA1DB6F91}" dt="2026-01-09T13:36:08.058" v="35270" actId="20577"/>
          <ac:spMkLst>
            <pc:docMk/>
            <pc:sldMk cId="2813418689" sldId="342"/>
            <ac:spMk id="53" creationId="{577B320C-C8DD-FD10-4DCD-3DB870962E13}"/>
          </ac:spMkLst>
        </pc:spChg>
        <pc:spChg chg="mod">
          <ac:chgData name="Dominik Dold" userId="f2e3d405450aa2f4" providerId="LiveId" clId="{5805CB45-291F-49AE-A1B6-715AA1DB6F91}" dt="2026-01-13T12:57:25.587" v="36836" actId="255"/>
          <ac:spMkLst>
            <pc:docMk/>
            <pc:sldMk cId="2813418689" sldId="342"/>
            <ac:spMk id="73" creationId="{A62D3BB8-7DE4-8D27-6D99-B9FA037214C7}"/>
          </ac:spMkLst>
        </pc:spChg>
        <pc:cxnChg chg="add del mod">
          <ac:chgData name="Dominik Dold" userId="f2e3d405450aa2f4" providerId="LiveId" clId="{5805CB45-291F-49AE-A1B6-715AA1DB6F91}" dt="2026-01-09T13:33:33.536" v="35250" actId="478"/>
          <ac:cxnSpMkLst>
            <pc:docMk/>
            <pc:sldMk cId="2813418689" sldId="342"/>
            <ac:cxnSpMk id="18" creationId="{A1BA025B-3E17-FF2D-F337-0BAD8CC65CBE}"/>
          </ac:cxnSpMkLst>
        </pc:cxnChg>
        <pc:cxnChg chg="add mod">
          <ac:chgData name="Dominik Dold" userId="f2e3d405450aa2f4" providerId="LiveId" clId="{5805CB45-291F-49AE-A1B6-715AA1DB6F91}" dt="2026-01-09T13:33:54.853" v="35265"/>
          <ac:cxnSpMkLst>
            <pc:docMk/>
            <pc:sldMk cId="2813418689" sldId="342"/>
            <ac:cxnSpMk id="51" creationId="{7138F8CB-CBCA-E431-2EB2-DA417EE05B39}"/>
          </ac:cxnSpMkLst>
        </pc:cxnChg>
      </pc:sldChg>
      <pc:sldChg chg="addSp delSp modSp add mod modAnim">
        <pc:chgData name="Dominik Dold" userId="f2e3d405450aa2f4" providerId="LiveId" clId="{5805CB45-291F-49AE-A1B6-715AA1DB6F91}" dt="2026-01-13T13:01:59.294" v="36862"/>
        <pc:sldMkLst>
          <pc:docMk/>
          <pc:sldMk cId="990080021" sldId="343"/>
        </pc:sldMkLst>
        <pc:spChg chg="mod">
          <ac:chgData name="Dominik Dold" userId="f2e3d405450aa2f4" providerId="LiveId" clId="{5805CB45-291F-49AE-A1B6-715AA1DB6F91}" dt="2026-01-13T12:58:28.992" v="36847" actId="14100"/>
          <ac:spMkLst>
            <pc:docMk/>
            <pc:sldMk cId="990080021" sldId="343"/>
            <ac:spMk id="5" creationId="{6A20B321-E716-5C3D-A1DC-626B22F81337}"/>
          </ac:spMkLst>
        </pc:spChg>
        <pc:spChg chg="mod">
          <ac:chgData name="Dominik Dold" userId="f2e3d405450aa2f4" providerId="LiveId" clId="{5805CB45-291F-49AE-A1B6-715AA1DB6F91}" dt="2026-01-09T13:37:44.904" v="35279" actId="20577"/>
          <ac:spMkLst>
            <pc:docMk/>
            <pc:sldMk cId="990080021" sldId="343"/>
            <ac:spMk id="7" creationId="{F43B5584-2D26-4D84-2D4F-BD3B113E0770}"/>
          </ac:spMkLst>
        </pc:spChg>
        <pc:spChg chg="mod">
          <ac:chgData name="Dominik Dold" userId="f2e3d405450aa2f4" providerId="LiveId" clId="{5805CB45-291F-49AE-A1B6-715AA1DB6F91}" dt="2026-01-09T13:37:47.994" v="35281" actId="20577"/>
          <ac:spMkLst>
            <pc:docMk/>
            <pc:sldMk cId="990080021" sldId="343"/>
            <ac:spMk id="8" creationId="{5353EBE3-2101-53FE-706F-D172806C0EEA}"/>
          </ac:spMkLst>
        </pc:spChg>
        <pc:spChg chg="mod">
          <ac:chgData name="Dominik Dold" userId="f2e3d405450aa2f4" providerId="LiveId" clId="{5805CB45-291F-49AE-A1B6-715AA1DB6F91}" dt="2026-01-09T13:37:41.361" v="35277" actId="20577"/>
          <ac:spMkLst>
            <pc:docMk/>
            <pc:sldMk cId="990080021" sldId="343"/>
            <ac:spMk id="9" creationId="{70579F53-0BB9-F58A-F38A-161F5BBCDA43}"/>
          </ac:spMkLst>
        </pc:spChg>
        <pc:spChg chg="mod">
          <ac:chgData name="Dominik Dold" userId="f2e3d405450aa2f4" providerId="LiveId" clId="{5805CB45-291F-49AE-A1B6-715AA1DB6F91}" dt="2026-01-09T13:37:27.799" v="35275" actId="20577"/>
          <ac:spMkLst>
            <pc:docMk/>
            <pc:sldMk cId="990080021" sldId="343"/>
            <ac:spMk id="11" creationId="{582B91C2-C741-D1E5-6D0F-8CD3B7CAE172}"/>
          </ac:spMkLst>
        </pc:spChg>
        <pc:spChg chg="mod">
          <ac:chgData name="Dominik Dold" userId="f2e3d405450aa2f4" providerId="LiveId" clId="{5805CB45-291F-49AE-A1B6-715AA1DB6F91}" dt="2026-01-09T13:36:52.219" v="35274" actId="20577"/>
          <ac:spMkLst>
            <pc:docMk/>
            <pc:sldMk cId="990080021" sldId="343"/>
            <ac:spMk id="15" creationId="{164F2FC7-C58D-95BE-D8E4-1429E71A3F80}"/>
          </ac:spMkLst>
        </pc:spChg>
        <pc:spChg chg="mod">
          <ac:chgData name="Dominik Dold" userId="f2e3d405450aa2f4" providerId="LiveId" clId="{5805CB45-291F-49AE-A1B6-715AA1DB6F91}" dt="2026-01-09T13:36:45.005" v="35273" actId="20577"/>
          <ac:spMkLst>
            <pc:docMk/>
            <pc:sldMk cId="990080021" sldId="343"/>
            <ac:spMk id="17" creationId="{A255DBA2-08B0-ADE1-8895-7DC31B9360A2}"/>
          </ac:spMkLst>
        </pc:spChg>
        <pc:spChg chg="add mod">
          <ac:chgData name="Dominik Dold" userId="f2e3d405450aa2f4" providerId="LiveId" clId="{5805CB45-291F-49AE-A1B6-715AA1DB6F91}" dt="2026-01-13T12:59:01.347" v="36854" actId="14100"/>
          <ac:spMkLst>
            <pc:docMk/>
            <pc:sldMk cId="990080021" sldId="343"/>
            <ac:spMk id="20" creationId="{546C45B4-507E-3CC4-90BA-88619C6D370D}"/>
          </ac:spMkLst>
        </pc:spChg>
        <pc:spChg chg="add mod">
          <ac:chgData name="Dominik Dold" userId="f2e3d405450aa2f4" providerId="LiveId" clId="{5805CB45-291F-49AE-A1B6-715AA1DB6F91}" dt="2026-01-09T13:43:49.188" v="35688" actId="1076"/>
          <ac:spMkLst>
            <pc:docMk/>
            <pc:sldMk cId="990080021" sldId="343"/>
            <ac:spMk id="21" creationId="{B82A7EFC-DE8D-0676-807B-B7BA461E08C1}"/>
          </ac:spMkLst>
        </pc:spChg>
        <pc:spChg chg="add mod ord">
          <ac:chgData name="Dominik Dold" userId="f2e3d405450aa2f4" providerId="LiveId" clId="{5805CB45-291F-49AE-A1B6-715AA1DB6F91}" dt="2026-01-13T12:59:04.661" v="36855" actId="14100"/>
          <ac:spMkLst>
            <pc:docMk/>
            <pc:sldMk cId="990080021" sldId="343"/>
            <ac:spMk id="26" creationId="{22C8ED6A-1BCE-F64F-E2E1-02E3D8AFCB72}"/>
          </ac:spMkLst>
        </pc:spChg>
        <pc:spChg chg="mod">
          <ac:chgData name="Dominik Dold" userId="f2e3d405450aa2f4" providerId="LiveId" clId="{5805CB45-291F-49AE-A1B6-715AA1DB6F91}" dt="2026-01-13T12:57:16.788" v="36835" actId="255"/>
          <ac:spMkLst>
            <pc:docMk/>
            <pc:sldMk cId="990080021" sldId="343"/>
            <ac:spMk id="28" creationId="{224EEF09-C1FD-33B8-5163-FF68ABC7D773}"/>
          </ac:spMkLst>
        </pc:spChg>
        <pc:spChg chg="add mod">
          <ac:chgData name="Dominik Dold" userId="f2e3d405450aa2f4" providerId="LiveId" clId="{5805CB45-291F-49AE-A1B6-715AA1DB6F91}" dt="2026-01-13T12:59:16.595" v="36860" actId="1076"/>
          <ac:spMkLst>
            <pc:docMk/>
            <pc:sldMk cId="990080021" sldId="343"/>
            <ac:spMk id="32" creationId="{0459E1DF-CD0B-CAA7-1E21-0E3872B30D54}"/>
          </ac:spMkLst>
        </pc:spChg>
        <pc:spChg chg="mod">
          <ac:chgData name="Dominik Dold" userId="f2e3d405450aa2f4" providerId="LiveId" clId="{5805CB45-291F-49AE-A1B6-715AA1DB6F91}" dt="2026-01-13T12:58:26.689" v="36846" actId="14100"/>
          <ac:spMkLst>
            <pc:docMk/>
            <pc:sldMk cId="990080021" sldId="343"/>
            <ac:spMk id="73" creationId="{EF291394-BF9C-0842-BC71-7F497E0672BC}"/>
          </ac:spMkLst>
        </pc:spChg>
      </pc:sldChg>
      <pc:sldMasterChg chg="modSldLayout">
        <pc:chgData name="Dominik Dold" userId="f2e3d405450aa2f4" providerId="LiveId" clId="{5805CB45-291F-49AE-A1B6-715AA1DB6F91}" dt="2026-01-14T18:42:32.891" v="36905" actId="478"/>
        <pc:sldMasterMkLst>
          <pc:docMk/>
          <pc:sldMasterMk cId="3647615518" sldId="2147483730"/>
        </pc:sldMasterMkLst>
        <pc:sldLayoutChg chg="delSp mod">
          <pc:chgData name="Dominik Dold" userId="f2e3d405450aa2f4" providerId="LiveId" clId="{5805CB45-291F-49AE-A1B6-715AA1DB6F91}" dt="2026-01-14T18:42:32.891" v="36905" actId="478"/>
          <pc:sldLayoutMkLst>
            <pc:docMk/>
            <pc:sldMasterMk cId="3647615518" sldId="2147483730"/>
            <pc:sldLayoutMk cId="3775332565" sldId="2147483733"/>
          </pc:sldLayoutMkLst>
          <pc:spChg chg="del">
            <ac:chgData name="Dominik Dold" userId="f2e3d405450aa2f4" providerId="LiveId" clId="{5805CB45-291F-49AE-A1B6-715AA1DB6F91}" dt="2026-01-14T18:42:30.860" v="36903" actId="478"/>
            <ac:spMkLst>
              <pc:docMk/>
              <pc:sldMasterMk cId="3647615518" sldId="2147483730"/>
              <pc:sldLayoutMk cId="3775332565" sldId="2147483733"/>
              <ac:spMk id="8" creationId="{F26C7911-7E19-CC38-D210-8AA48256FC58}"/>
            </ac:spMkLst>
          </pc:spChg>
          <pc:grpChg chg="del">
            <ac:chgData name="Dominik Dold" userId="f2e3d405450aa2f4" providerId="LiveId" clId="{5805CB45-291F-49AE-A1B6-715AA1DB6F91}" dt="2026-01-14T18:42:32.891" v="36905" actId="478"/>
            <ac:grpSpMkLst>
              <pc:docMk/>
              <pc:sldMasterMk cId="3647615518" sldId="2147483730"/>
              <pc:sldLayoutMk cId="3775332565" sldId="2147483733"/>
              <ac:grpSpMk id="13" creationId="{EC79674F-EEE7-A3F7-E7B6-E090E34DAE77}"/>
            </ac:grpSpMkLst>
          </pc:grpChg>
          <pc:picChg chg="del">
            <ac:chgData name="Dominik Dold" userId="f2e3d405450aa2f4" providerId="LiveId" clId="{5805CB45-291F-49AE-A1B6-715AA1DB6F91}" dt="2026-01-14T18:42:31.407" v="36904" actId="478"/>
            <ac:picMkLst>
              <pc:docMk/>
              <pc:sldMasterMk cId="3647615518" sldId="2147483730"/>
              <pc:sldLayoutMk cId="3775332565" sldId="2147483733"/>
              <ac:picMk id="7" creationId="{71D72719-C124-A965-D48D-9233DB44E3E0}"/>
            </ac:picMkLst>
          </pc:picChg>
        </pc:sldLayoutChg>
        <pc:sldLayoutChg chg="delSp mod">
          <pc:chgData name="Dominik Dold" userId="f2e3d405450aa2f4" providerId="LiveId" clId="{5805CB45-291F-49AE-A1B6-715AA1DB6F91}" dt="2026-01-14T18:42:28.827" v="36902" actId="478"/>
          <pc:sldLayoutMkLst>
            <pc:docMk/>
            <pc:sldMasterMk cId="3647615518" sldId="2147483730"/>
            <pc:sldLayoutMk cId="2515466704" sldId="2147483737"/>
          </pc:sldLayoutMkLst>
          <pc:spChg chg="del">
            <ac:chgData name="Dominik Dold" userId="f2e3d405450aa2f4" providerId="LiveId" clId="{5805CB45-291F-49AE-A1B6-715AA1DB6F91}" dt="2026-01-14T18:42:27.027" v="36900" actId="478"/>
            <ac:spMkLst>
              <pc:docMk/>
              <pc:sldMasterMk cId="3647615518" sldId="2147483730"/>
              <pc:sldLayoutMk cId="2515466704" sldId="2147483737"/>
              <ac:spMk id="4" creationId="{2933E148-CF42-4205-B6F8-3B728CF7C4C5}"/>
            </ac:spMkLst>
          </pc:spChg>
          <pc:spChg chg="del">
            <ac:chgData name="Dominik Dold" userId="f2e3d405450aa2f4" providerId="LiveId" clId="{5805CB45-291F-49AE-A1B6-715AA1DB6F91}" dt="2026-01-14T18:42:28.827" v="36902" actId="478"/>
            <ac:spMkLst>
              <pc:docMk/>
              <pc:sldMasterMk cId="3647615518" sldId="2147483730"/>
              <pc:sldLayoutMk cId="2515466704" sldId="2147483737"/>
              <ac:spMk id="5" creationId="{9C99D05B-973C-1FB5-7278-033AF9D8F9A2}"/>
            </ac:spMkLst>
          </pc:spChg>
          <pc:picChg chg="del">
            <ac:chgData name="Dominik Dold" userId="f2e3d405450aa2f4" providerId="LiveId" clId="{5805CB45-291F-49AE-A1B6-715AA1DB6F91}" dt="2026-01-14T18:42:27.663" v="36901" actId="478"/>
            <ac:picMkLst>
              <pc:docMk/>
              <pc:sldMasterMk cId="3647615518" sldId="2147483730"/>
              <pc:sldLayoutMk cId="2515466704" sldId="2147483737"/>
              <ac:picMk id="3" creationId="{8019FAC9-9AF7-E084-7654-F3C01ADF7059}"/>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CE08E-FD48-4ABE-9805-2EBFDE106AB3}" type="datetimeFigureOut">
              <a:rPr lang="en-GB" smtClean="0"/>
              <a:t>14/01/2026</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3B3B47-E9D1-4DC9-BA97-9D4F98187D77}" type="slidenum">
              <a:rPr lang="en-GB" smtClean="0"/>
              <a:t>‹#›</a:t>
            </a:fld>
            <a:endParaRPr lang="en-GB"/>
          </a:p>
        </p:txBody>
      </p:sp>
    </p:spTree>
    <p:extLst>
      <p:ext uri="{BB962C8B-B14F-4D97-AF65-F5344CB8AC3E}">
        <p14:creationId xmlns:p14="http://schemas.microsoft.com/office/powerpoint/2010/main" val="233709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53B3B47-E9D1-4DC9-BA97-9D4F98187D77}" type="slidenum">
              <a:rPr lang="en-GB" smtClean="0"/>
              <a:t>5</a:t>
            </a:fld>
            <a:endParaRPr lang="en-GB"/>
          </a:p>
        </p:txBody>
      </p:sp>
    </p:spTree>
    <p:extLst>
      <p:ext uri="{BB962C8B-B14F-4D97-AF65-F5344CB8AC3E}">
        <p14:creationId xmlns:p14="http://schemas.microsoft.com/office/powerpoint/2010/main" val="104960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53B3B47-E9D1-4DC9-BA97-9D4F98187D77}" type="slidenum">
              <a:rPr lang="en-GB" smtClean="0"/>
              <a:t>7</a:t>
            </a:fld>
            <a:endParaRPr lang="en-GB"/>
          </a:p>
        </p:txBody>
      </p:sp>
    </p:spTree>
    <p:extLst>
      <p:ext uri="{BB962C8B-B14F-4D97-AF65-F5344CB8AC3E}">
        <p14:creationId xmlns:p14="http://schemas.microsoft.com/office/powerpoint/2010/main" val="258004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53B3B47-E9D1-4DC9-BA97-9D4F98187D77}" type="slidenum">
              <a:rPr lang="en-GB" smtClean="0"/>
              <a:t>8</a:t>
            </a:fld>
            <a:endParaRPr lang="en-GB"/>
          </a:p>
        </p:txBody>
      </p:sp>
    </p:spTree>
    <p:extLst>
      <p:ext uri="{BB962C8B-B14F-4D97-AF65-F5344CB8AC3E}">
        <p14:creationId xmlns:p14="http://schemas.microsoft.com/office/powerpoint/2010/main" val="1477291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E1EA5-34FA-CDD7-BFE5-D44A12171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EB3BB-C21F-0782-33AA-A3D39C4FC3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88535-FF14-E9CE-1B59-8442FBDE21D5}"/>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2AFFE903-0AEB-7C9B-6F8F-35787B7AD534}"/>
              </a:ext>
            </a:extLst>
          </p:cNvPr>
          <p:cNvSpPr>
            <a:spLocks noGrp="1"/>
          </p:cNvSpPr>
          <p:nvPr>
            <p:ph type="sldNum" sz="quarter" idx="5"/>
          </p:nvPr>
        </p:nvSpPr>
        <p:spPr/>
        <p:txBody>
          <a:bodyPr/>
          <a:lstStyle/>
          <a:p>
            <a:fld id="{753B3B47-E9D1-4DC9-BA97-9D4F98187D77}" type="slidenum">
              <a:rPr lang="en-GB" smtClean="0"/>
              <a:t>9</a:t>
            </a:fld>
            <a:endParaRPr lang="en-GB"/>
          </a:p>
        </p:txBody>
      </p:sp>
    </p:spTree>
    <p:extLst>
      <p:ext uri="{BB962C8B-B14F-4D97-AF65-F5344CB8AC3E}">
        <p14:creationId xmlns:p14="http://schemas.microsoft.com/office/powerpoint/2010/main" val="3581715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264A4-623B-B2C7-6A7F-6E20E942B9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46553-C9BE-064F-B5F0-E0EB6AB750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AA8AC-5BEB-CBF7-B062-C5C17C08E1A9}"/>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CC7216F7-7C92-41B6-CDF8-EC8670F12797}"/>
              </a:ext>
            </a:extLst>
          </p:cNvPr>
          <p:cNvSpPr>
            <a:spLocks noGrp="1"/>
          </p:cNvSpPr>
          <p:nvPr>
            <p:ph type="sldNum" sz="quarter" idx="5"/>
          </p:nvPr>
        </p:nvSpPr>
        <p:spPr/>
        <p:txBody>
          <a:bodyPr/>
          <a:lstStyle/>
          <a:p>
            <a:fld id="{753B3B47-E9D1-4DC9-BA97-9D4F98187D77}" type="slidenum">
              <a:rPr lang="en-GB" smtClean="0"/>
              <a:t>10</a:t>
            </a:fld>
            <a:endParaRPr lang="en-GB"/>
          </a:p>
        </p:txBody>
      </p:sp>
    </p:spTree>
    <p:extLst>
      <p:ext uri="{BB962C8B-B14F-4D97-AF65-F5344CB8AC3E}">
        <p14:creationId xmlns:p14="http://schemas.microsoft.com/office/powerpoint/2010/main" val="2250706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53B3B47-E9D1-4DC9-BA97-9D4F98187D77}" type="slidenum">
              <a:rPr lang="en-GB" smtClean="0"/>
              <a:t>34</a:t>
            </a:fld>
            <a:endParaRPr lang="en-GB"/>
          </a:p>
        </p:txBody>
      </p:sp>
    </p:spTree>
    <p:extLst>
      <p:ext uri="{BB962C8B-B14F-4D97-AF65-F5344CB8AC3E}">
        <p14:creationId xmlns:p14="http://schemas.microsoft.com/office/powerpoint/2010/main" val="2626477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bg>
      <p:bgPr>
        <a:solidFill>
          <a:schemeClr val="bg1"/>
        </a:solidFill>
        <a:effectLst/>
      </p:bgPr>
    </p:bg>
    <p:spTree>
      <p:nvGrpSpPr>
        <p:cNvPr id="1" name=""/>
        <p:cNvGrpSpPr/>
        <p:nvPr/>
      </p:nvGrpSpPr>
      <p:grpSpPr>
        <a:xfrm>
          <a:off x="0" y="0"/>
          <a:ext cx="0" cy="0"/>
          <a:chOff x="0" y="0"/>
          <a:chExt cx="0" cy="0"/>
        </a:xfrm>
      </p:grpSpPr>
      <p:sp>
        <p:nvSpPr>
          <p:cNvPr id="11"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dirty="0"/>
          </a:p>
        </p:txBody>
      </p:sp>
      <p:pic>
        <p:nvPicPr>
          <p:cNvPr id="1028" name="Picture 4" descr="Data Science @ Uni Vienna">
            <a:extLst>
              <a:ext uri="{FF2B5EF4-FFF2-40B4-BE49-F238E27FC236}">
                <a16:creationId xmlns:a16="http://schemas.microsoft.com/office/drawing/2014/main" id="{04D2D794-85F5-7CD7-4A77-992CEEAB32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779327"/>
            <a:ext cx="7298267" cy="30786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D1E390-ECDD-CE6E-9367-DE8D21DB2F41}"/>
              </a:ext>
            </a:extLst>
          </p:cNvPr>
          <p:cNvSpPr txBox="1"/>
          <p:nvPr userDrawn="1"/>
        </p:nvSpPr>
        <p:spPr>
          <a:xfrm>
            <a:off x="259080" y="863807"/>
            <a:ext cx="553212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Mathematics of Data Science</a:t>
            </a:r>
            <a:endParaRPr lang="en-AT"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1B6B0B7C-0D14-E6B2-C871-A2C642F5419D}"/>
              </a:ext>
            </a:extLst>
          </p:cNvPr>
          <p:cNvSpPr txBox="1"/>
          <p:nvPr userDrawn="1"/>
        </p:nvSpPr>
        <p:spPr>
          <a:xfrm>
            <a:off x="7298266" y="5901860"/>
            <a:ext cx="9067800" cy="369332"/>
          </a:xfrm>
          <a:prstGeom prst="rect">
            <a:avLst/>
          </a:prstGeom>
          <a:noFill/>
        </p:spPr>
        <p:txBody>
          <a:bodyPr wrap="square" rtlCol="0">
            <a:spAutoFit/>
          </a:bodyPr>
          <a:lstStyle/>
          <a:p>
            <a:r>
              <a:rPr lang="en-US" sz="1800" b="0" dirty="0">
                <a:latin typeface="Beaufort for LOL" panose="02020503050000020004" pitchFamily="18" charset="0"/>
                <a:cs typeface="Beaufort for LOL" panose="02020503050000020004" pitchFamily="18" charset="0"/>
              </a:rPr>
              <a:t>University of Vienna, </a:t>
            </a:r>
            <a:r>
              <a:rPr lang="en-US" sz="1800" b="0" dirty="0" err="1">
                <a:latin typeface="Beaufort for LOL" panose="02020503050000020004" pitchFamily="18" charset="0"/>
                <a:cs typeface="Beaufort for LOL" panose="02020503050000020004" pitchFamily="18" charset="0"/>
              </a:rPr>
              <a:t>WiSe</a:t>
            </a:r>
            <a:r>
              <a:rPr lang="en-US" sz="1800" b="0" dirty="0">
                <a:latin typeface="Beaufort for LOL" panose="02020503050000020004" pitchFamily="18" charset="0"/>
                <a:cs typeface="Beaufort for LOL" panose="02020503050000020004" pitchFamily="18" charset="0"/>
              </a:rPr>
              <a:t> 2025</a:t>
            </a:r>
            <a:endParaRPr lang="en-AT" sz="1800" b="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ECC94799-5FA7-268F-965B-42C585B4C68D}"/>
              </a:ext>
            </a:extLst>
          </p:cNvPr>
          <p:cNvSpPr txBox="1"/>
          <p:nvPr userDrawn="1"/>
        </p:nvSpPr>
        <p:spPr>
          <a:xfrm>
            <a:off x="259080" y="3198167"/>
            <a:ext cx="5532120" cy="461665"/>
          </a:xfrm>
          <a:prstGeom prst="rect">
            <a:avLst/>
          </a:prstGeom>
          <a:noFill/>
        </p:spPr>
        <p:txBody>
          <a:bodyPr wrap="square" rtlCol="0">
            <a:spAutoFit/>
          </a:bodyPr>
          <a:lstStyle/>
          <a:p>
            <a:r>
              <a:rPr lang="en-US" sz="2400" b="1" dirty="0">
                <a:solidFill>
                  <a:schemeClr val="accent5">
                    <a:lumMod val="50000"/>
                  </a:schemeClr>
                </a:solidFill>
                <a:latin typeface="Beaufort for LOL" panose="02020503050000020004" pitchFamily="18" charset="0"/>
                <a:cs typeface="Beaufort for LOL" panose="02020503050000020004" pitchFamily="18" charset="0"/>
              </a:rPr>
              <a:t>Lecturer: Dominik Dold</a:t>
            </a:r>
            <a:endParaRPr lang="en-AT" sz="2400" b="1" dirty="0">
              <a:solidFill>
                <a:schemeClr val="accent5">
                  <a:lumMod val="50000"/>
                </a:schemeClr>
              </a:solidFill>
              <a:latin typeface="Beaufort for LOL" panose="02020503050000020004" pitchFamily="18" charset="0"/>
              <a:cs typeface="Beaufort for LOL" panose="02020503050000020004" pitchFamily="18" charset="0"/>
            </a:endParaRPr>
          </a:p>
        </p:txBody>
      </p:sp>
      <p:sp>
        <p:nvSpPr>
          <p:cNvPr id="9" name="TextBox 8">
            <a:extLst>
              <a:ext uri="{FF2B5EF4-FFF2-40B4-BE49-F238E27FC236}">
                <a16:creationId xmlns:a16="http://schemas.microsoft.com/office/drawing/2014/main" id="{6F6DB9A7-BB84-C6CF-3F68-20EEF0340673}"/>
              </a:ext>
            </a:extLst>
          </p:cNvPr>
          <p:cNvSpPr txBox="1"/>
          <p:nvPr userDrawn="1"/>
        </p:nvSpPr>
        <p:spPr>
          <a:xfrm>
            <a:off x="7298266" y="6244710"/>
            <a:ext cx="9067800" cy="369332"/>
          </a:xfrm>
          <a:prstGeom prst="rect">
            <a:avLst/>
          </a:prstGeom>
          <a:noFill/>
        </p:spPr>
        <p:txBody>
          <a:bodyPr wrap="square" rtlCol="0">
            <a:spAutoFit/>
          </a:bodyPr>
          <a:lstStyle/>
          <a:p>
            <a:r>
              <a:rPr lang="en-US" sz="1800" b="0" dirty="0">
                <a:latin typeface="Beaufort for LOL" panose="02020503050000020004" pitchFamily="18" charset="0"/>
                <a:cs typeface="Beaufort for LOL" panose="02020503050000020004" pitchFamily="18" charset="0"/>
              </a:rPr>
              <a:t>Master’s </a:t>
            </a:r>
            <a:r>
              <a:rPr lang="en-US" sz="1800" b="0" dirty="0" err="1">
                <a:latin typeface="Beaufort for LOL" panose="02020503050000020004" pitchFamily="18" charset="0"/>
                <a:cs typeface="Beaufort for LOL" panose="02020503050000020004" pitchFamily="18" charset="0"/>
              </a:rPr>
              <a:t>programme</a:t>
            </a:r>
            <a:r>
              <a:rPr lang="en-US" sz="1800" b="0" dirty="0">
                <a:latin typeface="Beaufort for LOL" panose="02020503050000020004" pitchFamily="18" charset="0"/>
                <a:cs typeface="Beaufort for LOL" panose="02020503050000020004" pitchFamily="18" charset="0"/>
              </a:rPr>
              <a:t> in Data Science</a:t>
            </a:r>
            <a:endParaRPr lang="en-AT" sz="1800" b="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47585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de-DE"/>
              <a:t>Mastertitelformat bearbeiten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CBE30051-C6DB-4954-8A39-7BBB06410C9B}" type="datetime1">
              <a:rPr lang="en-GB" smtClean="0"/>
              <a:t>14/01/2026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130129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D7C210B-129B-4959-BC37-B5393D6AEA88}" type="datetime1">
              <a:rPr lang="en-GB" smtClean="0"/>
              <a:t>14/01/2026</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66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de-DE"/>
              <a:t>Mastertitelformat bearbeiten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742CE41D-2DBF-4108-A0A6-B66ADCBB53B9}" type="datetime1">
              <a:rPr lang="en-GB" smtClean="0"/>
              <a:t>14/01/2026</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2837493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891" y="-119587"/>
            <a:ext cx="11314444" cy="1325562"/>
          </a:xfrm>
        </p:spPr>
        <p:txBody>
          <a:bodyPr>
            <a:normAutofit/>
          </a:bodyPr>
          <a:lstStyle>
            <a:lvl1pPr>
              <a:defRPr sz="3500" b="1">
                <a:solidFill>
                  <a:srgbClr val="191D43"/>
                </a:solidFill>
                <a:latin typeface="Beaufort for LoL" panose="02020503050000020004" pitchFamily="18" charset="0"/>
                <a:cs typeface="Beaufort for LoL" panose="02020503050000020004" pitchFamily="18" charset="0"/>
              </a:defRPr>
            </a:lvl1pPr>
          </a:lstStyle>
          <a:p>
            <a:r>
              <a:rPr lang="en-US" dirty="0"/>
              <a:t>And nothing else matters</a:t>
            </a:r>
          </a:p>
        </p:txBody>
      </p:sp>
      <p:sp>
        <p:nvSpPr>
          <p:cNvPr id="6" name="Slide Number Placeholder 5"/>
          <p:cNvSpPr>
            <a:spLocks noGrp="1"/>
          </p:cNvSpPr>
          <p:nvPr>
            <p:ph type="sldNum" sz="quarter" idx="12"/>
          </p:nvPr>
        </p:nvSpPr>
        <p:spPr>
          <a:xfrm>
            <a:off x="9448801" y="6528720"/>
            <a:ext cx="2743200" cy="365125"/>
          </a:xfrm>
          <a:prstGeom prst="rect">
            <a:avLst/>
          </a:prstGeom>
        </p:spPr>
        <p:txBody>
          <a:bodyPr/>
          <a:lstStyle>
            <a:lvl1pPr>
              <a:defRPr sz="1200">
                <a:latin typeface="Beaufort for LoL" panose="02020503050000020004" pitchFamily="18" charset="0"/>
                <a:cs typeface="Beaufort for LoL" panose="02020503050000020004" pitchFamily="18" charset="0"/>
              </a:defRPr>
            </a:lvl1pPr>
          </a:lstStyle>
          <a:p>
            <a:fld id="{CC491BDB-77F2-4EF0-887C-9DE660584513}" type="slidenum">
              <a:rPr lang="en-GB" smtClean="0"/>
              <a:pPr/>
              <a:t>‹#›</a:t>
            </a:fld>
            <a:endParaRPr lang="en-GB" dirty="0"/>
          </a:p>
        </p:txBody>
      </p:sp>
      <p:cxnSp>
        <p:nvCxnSpPr>
          <p:cNvPr id="4" name="Straight Connector 3">
            <a:extLst>
              <a:ext uri="{FF2B5EF4-FFF2-40B4-BE49-F238E27FC236}">
                <a16:creationId xmlns:a16="http://schemas.microsoft.com/office/drawing/2014/main" id="{8BDAD9EC-3917-A6B5-BFC0-78CFC508B2ED}"/>
              </a:ext>
            </a:extLst>
          </p:cNvPr>
          <p:cNvCxnSpPr>
            <a:cxnSpLocks/>
          </p:cNvCxnSpPr>
          <p:nvPr userDrawn="1"/>
        </p:nvCxnSpPr>
        <p:spPr>
          <a:xfrm>
            <a:off x="305079" y="891868"/>
            <a:ext cx="11314444" cy="0"/>
          </a:xfrm>
          <a:prstGeom prst="line">
            <a:avLst/>
          </a:prstGeom>
          <a:ln w="53975" cap="rnd" cmpd="sng">
            <a:gradFill flip="none" rotWithShape="1">
              <a:gsLst>
                <a:gs pos="0">
                  <a:srgbClr val="191D43"/>
                </a:gs>
                <a:gs pos="34000">
                  <a:srgbClr val="191D43"/>
                </a:gs>
                <a:gs pos="62000">
                  <a:srgbClr val="191D43">
                    <a:alpha val="55000"/>
                  </a:srgbClr>
                </a:gs>
                <a:gs pos="86000">
                  <a:srgbClr val="191D43">
                    <a:alpha val="0"/>
                  </a:srgbClr>
                </a:gs>
              </a:gsLst>
              <a:lin ang="0" scaled="1"/>
              <a:tileRect/>
            </a:gra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997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52A333-6028-3FFA-E937-DF521D2EF675}"/>
              </a:ext>
            </a:extLst>
          </p:cNvPr>
          <p:cNvSpPr>
            <a:spLocks noGrp="1"/>
          </p:cNvSpPr>
          <p:nvPr>
            <p:ph type="title" hasCustomPrompt="1"/>
          </p:nvPr>
        </p:nvSpPr>
        <p:spPr>
          <a:xfrm>
            <a:off x="3563144" y="2651917"/>
            <a:ext cx="5065709" cy="1325562"/>
          </a:xfrm>
        </p:spPr>
        <p:txBody>
          <a:bodyPr>
            <a:normAutofit/>
          </a:bodyPr>
          <a:lstStyle>
            <a:lvl1pPr>
              <a:defRPr sz="3500" b="1">
                <a:solidFill>
                  <a:srgbClr val="191D43"/>
                </a:solidFill>
                <a:latin typeface="Beaufort for LoL" panose="02020503050000020004" pitchFamily="18" charset="0"/>
                <a:cs typeface="Beaufort for LoL" panose="02020503050000020004" pitchFamily="18" charset="0"/>
              </a:defRPr>
            </a:lvl1pPr>
          </a:lstStyle>
          <a:p>
            <a:r>
              <a:rPr lang="en-US" dirty="0"/>
              <a:t>And nothing else matters</a:t>
            </a:r>
          </a:p>
        </p:txBody>
      </p:sp>
    </p:spTree>
    <p:extLst>
      <p:ext uri="{BB962C8B-B14F-4D97-AF65-F5344CB8AC3E}">
        <p14:creationId xmlns:p14="http://schemas.microsoft.com/office/powerpoint/2010/main" val="2515466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332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104763"/>
                </a:solidFill>
              </a:defRPr>
            </a:lvl1pPr>
          </a:lstStyle>
          <a:p>
            <a:r>
              <a:rPr lang="en-GB" sz="4400" b="1" dirty="0">
                <a:solidFill>
                  <a:srgbClr val="700000"/>
                </a:solidFill>
              </a:rPr>
              <a:t>And nothing else matters</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4CB3D7D-A06C-4DE9-992B-5B65F53834D9}" type="datetime1">
              <a:rPr lang="en-GB" smtClean="0"/>
              <a:t>14/01/2026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247160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45127" y="2507550"/>
            <a:ext cx="5156200" cy="36805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7550"/>
            <a:ext cx="5181601" cy="36805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C67A38C1-9379-4361-9946-D3680B7F47FE}" type="datetime1">
              <a:rPr lang="en-GB" smtClean="0"/>
              <a:t>14/01/2026</a:t>
            </a:fld>
            <a:endParaRPr lang="en-GB"/>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9" name="Slide Number Placeholder 8"/>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
        <p:nvSpPr>
          <p:cNvPr id="10" name="Title 9"/>
          <p:cNvSpPr>
            <a:spLocks noGrp="1"/>
          </p:cNvSpPr>
          <p:nvPr>
            <p:ph type="title"/>
          </p:nvPr>
        </p:nvSpPr>
        <p:spPr/>
        <p:txBody>
          <a:bodyPr/>
          <a:lstStyle/>
          <a:p>
            <a:r>
              <a:rPr lang="de-DE"/>
              <a:t>Mastertitelformat bearbeiten</a:t>
            </a:r>
            <a:endParaRPr lang="en-US" dirty="0"/>
          </a:p>
        </p:txBody>
      </p:sp>
    </p:spTree>
    <p:extLst>
      <p:ext uri="{BB962C8B-B14F-4D97-AF65-F5344CB8AC3E}">
        <p14:creationId xmlns:p14="http://schemas.microsoft.com/office/powerpoint/2010/main" val="183565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9C7243E-F364-48F3-BBAD-37A743E237B4}" type="datetime1">
              <a:rPr lang="en-GB" smtClean="0"/>
              <a:t>14/01/2026</a:t>
            </a:fld>
            <a:endParaRPr lang="en-GB"/>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5" name="Slide Number Placeholder 4"/>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
        <p:nvSpPr>
          <p:cNvPr id="6" name="Title 5"/>
          <p:cNvSpPr>
            <a:spLocks noGrp="1"/>
          </p:cNvSpPr>
          <p:nvPr>
            <p:ph type="title"/>
          </p:nvPr>
        </p:nvSpPr>
        <p:spPr/>
        <p:txBody>
          <a:bodyPr/>
          <a:lstStyle/>
          <a:p>
            <a:r>
              <a:rPr lang="de-DE"/>
              <a:t>Mastertitelformat bearbeiten</a:t>
            </a:r>
            <a:endParaRPr lang="en-US"/>
          </a:p>
        </p:txBody>
      </p:sp>
      <p:cxnSp>
        <p:nvCxnSpPr>
          <p:cNvPr id="7" name="Gerader Verbinder 6">
            <a:extLst>
              <a:ext uri="{FF2B5EF4-FFF2-40B4-BE49-F238E27FC236}">
                <a16:creationId xmlns:a16="http://schemas.microsoft.com/office/drawing/2014/main" id="{2C75F848-CC64-48D8-80EC-4DCB6841C39A}"/>
              </a:ext>
            </a:extLst>
          </p:cNvPr>
          <p:cNvCxnSpPr>
            <a:cxnSpLocks/>
          </p:cNvCxnSpPr>
          <p:nvPr userDrawn="1"/>
        </p:nvCxnSpPr>
        <p:spPr>
          <a:xfrm>
            <a:off x="840375" y="1452057"/>
            <a:ext cx="10507806" cy="0"/>
          </a:xfrm>
          <a:prstGeom prst="line">
            <a:avLst/>
          </a:prstGeom>
          <a:ln w="38100" cap="rnd" cmpd="sng">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7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8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de-DE"/>
              <a:t>Mastertitelformat bearbeiten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FC0CC01-3EBF-4DED-A29A-5DE22DB44D36}" type="datetime1">
              <a:rPr lang="en-GB" smtClean="0"/>
              <a:t>14/01/2026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87573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9CDC136D-BBC1-4797-AC59-38B61BEC7FD1}" type="datetime1">
              <a:rPr lang="en-GB" smtClean="0"/>
              <a:t>14/01/2026</a:t>
            </a:fld>
            <a:endParaRPr lang="en-GB"/>
          </a:p>
        </p:txBody>
      </p:sp>
      <p:sp>
        <p:nvSpPr>
          <p:cNvPr id="7" name="Footer Placeholder 6">
            <a:extLst>
              <a:ext uri="{FF2B5EF4-FFF2-40B4-BE49-F238E27FC236}">
                <a16:creationId xmlns:a16="http://schemas.microsoft.com/office/drawing/2014/main" id="{92919525-E890-AB35-6708-B0FE1DB18E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T"/>
          </a:p>
        </p:txBody>
      </p:sp>
      <p:sp>
        <p:nvSpPr>
          <p:cNvPr id="8" name="Slide Number Placeholder 7">
            <a:extLst>
              <a:ext uri="{FF2B5EF4-FFF2-40B4-BE49-F238E27FC236}">
                <a16:creationId xmlns:a16="http://schemas.microsoft.com/office/drawing/2014/main" id="{88B9D883-0E54-23DE-2184-3F413ECDDD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2FE272-A65B-4EA4-AEA8-D88D698DA1CE}" type="slidenum">
              <a:rPr lang="en-AT" smtClean="0"/>
              <a:t>‹#›</a:t>
            </a:fld>
            <a:endParaRPr lang="en-AT"/>
          </a:p>
        </p:txBody>
      </p:sp>
    </p:spTree>
    <p:extLst>
      <p:ext uri="{BB962C8B-B14F-4D97-AF65-F5344CB8AC3E}">
        <p14:creationId xmlns:p14="http://schemas.microsoft.com/office/powerpoint/2010/main" val="3647615518"/>
      </p:ext>
    </p:extLst>
  </p:cSld>
  <p:clrMap bg1="lt1" tx1="dk1" bg2="lt2" tx2="dk2" accent1="accent1" accent2="accent2" accent3="accent3" accent4="accent4" accent5="accent5" accent6="accent6" hlink="hlink" folHlink="folHlink"/>
  <p:sldLayoutIdLst>
    <p:sldLayoutId id="2147483743" r:id="rId1"/>
    <p:sldLayoutId id="2147483732" r:id="rId2"/>
    <p:sldLayoutId id="2147483737" r:id="rId3"/>
    <p:sldLayoutId id="2147483733" r:id="rId4"/>
    <p:sldLayoutId id="2147483734" r:id="rId5"/>
    <p:sldLayoutId id="2147483735" r:id="rId6"/>
    <p:sldLayoutId id="2147483736" r:id="rId7"/>
    <p:sldLayoutId id="2147483742" r:id="rId8"/>
    <p:sldLayoutId id="2147483738" r:id="rId9"/>
    <p:sldLayoutId id="2147483739" r:id="rId10"/>
    <p:sldLayoutId id="2147483740" r:id="rId11"/>
    <p:sldLayoutId id="214748374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95.png"/><Relationship Id="rId5" Type="http://schemas.openxmlformats.org/officeDocument/2006/relationships/image" Target="../media/image100.png"/><Relationship Id="rId10" Type="http://schemas.openxmlformats.org/officeDocument/2006/relationships/image" Target="../media/image94.png"/><Relationship Id="rId4" Type="http://schemas.openxmlformats.org/officeDocument/2006/relationships/image" Target="../media/image99.png"/><Relationship Id="rId9"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950.png"/><Relationship Id="rId5" Type="http://schemas.openxmlformats.org/officeDocument/2006/relationships/image" Target="../media/image100.png"/><Relationship Id="rId10" Type="http://schemas.openxmlformats.org/officeDocument/2006/relationships/image" Target="../media/image940.png"/><Relationship Id="rId4" Type="http://schemas.openxmlformats.org/officeDocument/2006/relationships/image" Target="../media/image99.png"/><Relationship Id="rId9" Type="http://schemas.openxmlformats.org/officeDocument/2006/relationships/image" Target="../media/image930.png"/></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9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950.png"/><Relationship Id="rId5" Type="http://schemas.openxmlformats.org/officeDocument/2006/relationships/image" Target="../media/image100.png"/><Relationship Id="rId10" Type="http://schemas.openxmlformats.org/officeDocument/2006/relationships/image" Target="../media/image940.png"/><Relationship Id="rId4" Type="http://schemas.openxmlformats.org/officeDocument/2006/relationships/image" Target="../media/image99.png"/><Relationship Id="rId9" Type="http://schemas.openxmlformats.org/officeDocument/2006/relationships/image" Target="../media/image930.pn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9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950.png"/><Relationship Id="rId5" Type="http://schemas.openxmlformats.org/officeDocument/2006/relationships/image" Target="../media/image100.png"/><Relationship Id="rId10" Type="http://schemas.openxmlformats.org/officeDocument/2006/relationships/image" Target="../media/image940.png"/><Relationship Id="rId4" Type="http://schemas.openxmlformats.org/officeDocument/2006/relationships/image" Target="../media/image99.png"/><Relationship Id="rId9" Type="http://schemas.openxmlformats.org/officeDocument/2006/relationships/image" Target="../media/image930.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9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950.png"/><Relationship Id="rId5" Type="http://schemas.openxmlformats.org/officeDocument/2006/relationships/image" Target="../media/image100.png"/><Relationship Id="rId10" Type="http://schemas.openxmlformats.org/officeDocument/2006/relationships/image" Target="../media/image940.png"/><Relationship Id="rId4" Type="http://schemas.openxmlformats.org/officeDocument/2006/relationships/image" Target="../media/image99.png"/><Relationship Id="rId9" Type="http://schemas.openxmlformats.org/officeDocument/2006/relationships/image" Target="../media/image930.png"/></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7.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06.png"/><Relationship Id="rId4" Type="http://schemas.openxmlformats.org/officeDocument/2006/relationships/image" Target="../media/image114.png"/><Relationship Id="rId9" Type="http://schemas.openxmlformats.org/officeDocument/2006/relationships/image" Target="../media/image105.png"/><Relationship Id="rId14" Type="http://schemas.openxmlformats.org/officeDocument/2006/relationships/image" Target="../media/image124.png"/></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0.png"/><Relationship Id="rId12"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5.png"/><Relationship Id="rId5" Type="http://schemas.openxmlformats.org/officeDocument/2006/relationships/image" Target="../media/image116.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29.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31.png"/></Relationships>
</file>

<file path=ppt/slides/_rels/slide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5.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59.png"/><Relationship Id="rId9" Type="http://schemas.openxmlformats.org/officeDocument/2006/relationships/image" Target="../media/image165.png"/></Relationships>
</file>

<file path=ppt/slides/_rels/slide33.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34.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png"/></Relationships>
</file>

<file path=ppt/slides/_rels/slide35.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4.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00.png"/><Relationship Id="rId4" Type="http://schemas.openxmlformats.org/officeDocument/2006/relationships/image" Target="../media/image193.png"/></Relationships>
</file>

<file path=ppt/slides/_rels/slide36.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92.png"/><Relationship Id="rId7" Type="http://schemas.openxmlformats.org/officeDocument/2006/relationships/image" Target="../media/image195.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87.png"/><Relationship Id="rId4" Type="http://schemas.openxmlformats.org/officeDocument/2006/relationships/image" Target="../media/image1800.png"/></Relationships>
</file>

<file path=ppt/slides/_rels/slide37.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87.png"/><Relationship Id="rId9" Type="http://schemas.openxmlformats.org/officeDocument/2006/relationships/image" Target="../media/image202.png"/><Relationship Id="rId14" Type="http://schemas.openxmlformats.org/officeDocument/2006/relationships/image" Target="../media/image207.png"/></Relationships>
</file>

<file path=ppt/slides/_rels/slide38.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3" Type="http://schemas.openxmlformats.org/officeDocument/2006/relationships/image" Target="../media/image197.png"/><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87.png"/><Relationship Id="rId9" Type="http://schemas.openxmlformats.org/officeDocument/2006/relationships/image" Target="../media/image202.png"/><Relationship Id="rId14" Type="http://schemas.openxmlformats.org/officeDocument/2006/relationships/image" Target="../media/image207.png"/></Relationships>
</file>

<file path=ppt/slides/_rels/slide39.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7.png"/><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1800.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18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20.png"/><Relationship Id="rId18" Type="http://schemas.openxmlformats.org/officeDocument/2006/relationships/image" Target="../media/image1800.png"/><Relationship Id="rId3" Type="http://schemas.openxmlformats.org/officeDocument/2006/relationships/image" Target="../media/image189.png"/><Relationship Id="rId7" Type="http://schemas.openxmlformats.org/officeDocument/2006/relationships/image" Target="../media/image211.png"/><Relationship Id="rId12" Type="http://schemas.openxmlformats.org/officeDocument/2006/relationships/image" Target="../media/image219.png"/><Relationship Id="rId17" Type="http://schemas.openxmlformats.org/officeDocument/2006/relationships/image" Target="../media/image224.png"/><Relationship Id="rId2" Type="http://schemas.openxmlformats.org/officeDocument/2006/relationships/image" Target="../media/image188.png"/><Relationship Id="rId16"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8.png"/><Relationship Id="rId5" Type="http://schemas.openxmlformats.org/officeDocument/2006/relationships/image" Target="../media/image209.png"/><Relationship Id="rId15" Type="http://schemas.openxmlformats.org/officeDocument/2006/relationships/image" Target="../media/image222.png"/><Relationship Id="rId10" Type="http://schemas.openxmlformats.org/officeDocument/2006/relationships/image" Target="../media/image213.png"/><Relationship Id="rId19" Type="http://schemas.openxmlformats.org/officeDocument/2006/relationships/image" Target="../media/image217.png"/><Relationship Id="rId4" Type="http://schemas.openxmlformats.org/officeDocument/2006/relationships/image" Target="../media/image208.png"/><Relationship Id="rId9" Type="http://schemas.openxmlformats.org/officeDocument/2006/relationships/image" Target="../media/image216.png"/><Relationship Id="rId14" Type="http://schemas.openxmlformats.org/officeDocument/2006/relationships/image" Target="../media/image190.png"/></Relationships>
</file>

<file path=ppt/slides/_rels/slide41.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22.png"/><Relationship Id="rId18" Type="http://schemas.openxmlformats.org/officeDocument/2006/relationships/image" Target="../media/image227.png"/><Relationship Id="rId3" Type="http://schemas.openxmlformats.org/officeDocument/2006/relationships/image" Target="../media/image215.png"/><Relationship Id="rId21" Type="http://schemas.openxmlformats.org/officeDocument/2006/relationships/image" Target="../media/image1800.png"/><Relationship Id="rId7" Type="http://schemas.openxmlformats.org/officeDocument/2006/relationships/image" Target="../media/image211.png"/><Relationship Id="rId12" Type="http://schemas.openxmlformats.org/officeDocument/2006/relationships/image" Target="../media/image221.png"/><Relationship Id="rId17" Type="http://schemas.openxmlformats.org/officeDocument/2006/relationships/image" Target="../media/image226.png"/><Relationship Id="rId2" Type="http://schemas.openxmlformats.org/officeDocument/2006/relationships/image" Target="../media/image214.png"/><Relationship Id="rId16" Type="http://schemas.openxmlformats.org/officeDocument/2006/relationships/image" Target="../media/image225.png"/><Relationship Id="rId20"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20.png"/><Relationship Id="rId24" Type="http://schemas.openxmlformats.org/officeDocument/2006/relationships/image" Target="../media/image230.png"/><Relationship Id="rId5" Type="http://schemas.openxmlformats.org/officeDocument/2006/relationships/image" Target="../media/image209.png"/><Relationship Id="rId15" Type="http://schemas.openxmlformats.org/officeDocument/2006/relationships/image" Target="../media/image224.png"/><Relationship Id="rId23" Type="http://schemas.openxmlformats.org/officeDocument/2006/relationships/image" Target="../media/image216.png"/><Relationship Id="rId10" Type="http://schemas.openxmlformats.org/officeDocument/2006/relationships/image" Target="../media/image219.png"/><Relationship Id="rId19" Type="http://schemas.openxmlformats.org/officeDocument/2006/relationships/image" Target="../media/image228.png"/><Relationship Id="rId4" Type="http://schemas.openxmlformats.org/officeDocument/2006/relationships/image" Target="../media/image208.png"/><Relationship Id="rId9" Type="http://schemas.openxmlformats.org/officeDocument/2006/relationships/image" Target="../media/image218.png"/><Relationship Id="rId14" Type="http://schemas.openxmlformats.org/officeDocument/2006/relationships/image" Target="../media/image223.png"/><Relationship Id="rId22" Type="http://schemas.openxmlformats.org/officeDocument/2006/relationships/image" Target="../media/image217.png"/></Relationships>
</file>

<file path=ppt/slides/_rels/slide42.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33.png"/><Relationship Id="rId18" Type="http://schemas.openxmlformats.org/officeDocument/2006/relationships/image" Target="../media/image226.png"/><Relationship Id="rId26" Type="http://schemas.openxmlformats.org/officeDocument/2006/relationships/image" Target="../media/image234.png"/><Relationship Id="rId3" Type="http://schemas.openxmlformats.org/officeDocument/2006/relationships/image" Target="../media/image232.png"/><Relationship Id="rId21" Type="http://schemas.openxmlformats.org/officeDocument/2006/relationships/image" Target="../media/image229.png"/><Relationship Id="rId7" Type="http://schemas.openxmlformats.org/officeDocument/2006/relationships/image" Target="../media/image211.png"/><Relationship Id="rId12" Type="http://schemas.openxmlformats.org/officeDocument/2006/relationships/image" Target="../media/image220.png"/><Relationship Id="rId17" Type="http://schemas.openxmlformats.org/officeDocument/2006/relationships/image" Target="../media/image225.png"/><Relationship Id="rId25" Type="http://schemas.openxmlformats.org/officeDocument/2006/relationships/image" Target="../media/image2330.png"/><Relationship Id="rId2" Type="http://schemas.openxmlformats.org/officeDocument/2006/relationships/image" Target="../media/image231.png"/><Relationship Id="rId16" Type="http://schemas.openxmlformats.org/officeDocument/2006/relationships/image" Target="../media/image224.png"/><Relationship Id="rId20" Type="http://schemas.openxmlformats.org/officeDocument/2006/relationships/image" Target="../media/image228.png"/><Relationship Id="rId29"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19.png"/><Relationship Id="rId24" Type="http://schemas.openxmlformats.org/officeDocument/2006/relationships/image" Target="../media/image2320.png"/><Relationship Id="rId5" Type="http://schemas.openxmlformats.org/officeDocument/2006/relationships/image" Target="../media/image209.png"/><Relationship Id="rId15" Type="http://schemas.openxmlformats.org/officeDocument/2006/relationships/image" Target="../media/image223.png"/><Relationship Id="rId23" Type="http://schemas.openxmlformats.org/officeDocument/2006/relationships/image" Target="../media/image2310.png"/><Relationship Id="rId28" Type="http://schemas.openxmlformats.org/officeDocument/2006/relationships/image" Target="../media/image236.png"/><Relationship Id="rId10" Type="http://schemas.openxmlformats.org/officeDocument/2006/relationships/image" Target="../media/image218.png"/><Relationship Id="rId19" Type="http://schemas.openxmlformats.org/officeDocument/2006/relationships/image" Target="../media/image227.png"/><Relationship Id="rId4" Type="http://schemas.openxmlformats.org/officeDocument/2006/relationships/image" Target="../media/image208.png"/><Relationship Id="rId9" Type="http://schemas.openxmlformats.org/officeDocument/2006/relationships/image" Target="../media/image216.png"/><Relationship Id="rId14" Type="http://schemas.openxmlformats.org/officeDocument/2006/relationships/image" Target="../media/image222.png"/><Relationship Id="rId22" Type="http://schemas.openxmlformats.org/officeDocument/2006/relationships/image" Target="../media/image230.png"/><Relationship Id="rId27" Type="http://schemas.openxmlformats.org/officeDocument/2006/relationships/image" Target="../media/image235.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6.png"/><Relationship Id="rId10"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1.png"/><Relationship Id="rId12"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52C87C-42C9-5D83-F25A-09C72E6C5AA9}"/>
              </a:ext>
            </a:extLst>
          </p:cNvPr>
          <p:cNvSpPr txBox="1"/>
          <p:nvPr/>
        </p:nvSpPr>
        <p:spPr>
          <a:xfrm>
            <a:off x="259080" y="217476"/>
            <a:ext cx="10916920" cy="646331"/>
          </a:xfrm>
          <a:prstGeom prst="rect">
            <a:avLst/>
          </a:prstGeom>
          <a:noFill/>
        </p:spPr>
        <p:txBody>
          <a:bodyPr wrap="square" rtlCol="0">
            <a:spAutoFit/>
          </a:bodyPr>
          <a:lstStyle/>
          <a:p>
            <a:r>
              <a:rPr lang="en-US" sz="3600" b="1" dirty="0">
                <a:latin typeface="Beaufort for LOL" panose="02020503050000020004" pitchFamily="18" charset="0"/>
                <a:cs typeface="Beaufort for LOL" panose="02020503050000020004" pitchFamily="18" charset="0"/>
              </a:rPr>
              <a:t>5 – Deep Neural Networks</a:t>
            </a:r>
            <a:endParaRPr lang="en-AT" sz="3600" b="1" dirty="0">
              <a:latin typeface="Beaufort for LOL" panose="02020503050000020004" pitchFamily="18" charset="0"/>
              <a:cs typeface="Beaufort for LOL" panose="02020503050000020004" pitchFamily="18" charset="0"/>
            </a:endParaRPr>
          </a:p>
        </p:txBody>
      </p:sp>
      <p:pic>
        <p:nvPicPr>
          <p:cNvPr id="2" name="Picture 1" descr="A colorful background with dots&#10;&#10;AI-generated content may be incorrect.">
            <a:extLst>
              <a:ext uri="{FF2B5EF4-FFF2-40B4-BE49-F238E27FC236}">
                <a16:creationId xmlns:a16="http://schemas.microsoft.com/office/drawing/2014/main" id="{BF109748-BA00-F703-4930-11707C250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086" y="540641"/>
            <a:ext cx="3141860" cy="3122101"/>
          </a:xfrm>
          <a:prstGeom prst="rect">
            <a:avLst/>
          </a:prstGeom>
        </p:spPr>
      </p:pic>
    </p:spTree>
    <p:extLst>
      <p:ext uri="{BB962C8B-B14F-4D97-AF65-F5344CB8AC3E}">
        <p14:creationId xmlns:p14="http://schemas.microsoft.com/office/powerpoint/2010/main" val="1605938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A4913-4DA4-007E-5238-AFD160D49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ECC7D-68E4-96B6-EAD3-890DB8D7A7FC}"/>
              </a:ext>
            </a:extLst>
          </p:cNvPr>
          <p:cNvSpPr>
            <a:spLocks noGrp="1"/>
          </p:cNvSpPr>
          <p:nvPr>
            <p:ph type="title"/>
          </p:nvPr>
        </p:nvSpPr>
        <p:spPr/>
        <p:txBody>
          <a:bodyPr/>
          <a:lstStyle/>
          <a:p>
            <a:r>
              <a:rPr lang="en-US" dirty="0"/>
              <a:t>Final warm-up: going multivariate!</a:t>
            </a:r>
            <a:endParaRPr lang="LID4096" dirty="0"/>
          </a:p>
        </p:txBody>
      </p:sp>
      <p:sp>
        <p:nvSpPr>
          <p:cNvPr id="3" name="Slide Number Placeholder 2">
            <a:extLst>
              <a:ext uri="{FF2B5EF4-FFF2-40B4-BE49-F238E27FC236}">
                <a16:creationId xmlns:a16="http://schemas.microsoft.com/office/drawing/2014/main" id="{6667241A-5EBA-B0AD-502C-9E62C6B1069A}"/>
              </a:ext>
            </a:extLst>
          </p:cNvPr>
          <p:cNvSpPr>
            <a:spLocks noGrp="1"/>
          </p:cNvSpPr>
          <p:nvPr>
            <p:ph type="sldNum" sz="quarter" idx="12"/>
          </p:nvPr>
        </p:nvSpPr>
        <p:spPr/>
        <p:txBody>
          <a:bodyPr/>
          <a:lstStyle/>
          <a:p>
            <a:fld id="{CC491BDB-77F2-4EF0-887C-9DE660584513}" type="slidenum">
              <a:rPr lang="en-GB" smtClean="0"/>
              <a:pPr/>
              <a:t>10</a:t>
            </a:fld>
            <a:endParaRPr lang="en-GB" dirty="0"/>
          </a:p>
        </p:txBody>
      </p:sp>
      <p:sp>
        <p:nvSpPr>
          <p:cNvPr id="6" name="Rectangle: Rounded Corners 5">
            <a:extLst>
              <a:ext uri="{FF2B5EF4-FFF2-40B4-BE49-F238E27FC236}">
                <a16:creationId xmlns:a16="http://schemas.microsoft.com/office/drawing/2014/main" id="{6DAFBD91-8CAD-E41A-4846-433B6636C1DA}"/>
              </a:ext>
            </a:extLst>
          </p:cNvPr>
          <p:cNvSpPr/>
          <p:nvPr/>
        </p:nvSpPr>
        <p:spPr>
          <a:xfrm>
            <a:off x="224900" y="1081546"/>
            <a:ext cx="11724209" cy="273199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C14D908-7264-3449-45EA-42720934CE4F}"/>
                  </a:ext>
                </a:extLst>
              </p:cNvPr>
              <p:cNvSpPr txBox="1"/>
              <p:nvPr/>
            </p:nvSpPr>
            <p:spPr>
              <a:xfrm>
                <a:off x="233895" y="1183408"/>
                <a:ext cx="11594691" cy="1045992"/>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et</m:t>
                    </m:r>
                    <m:r>
                      <a:rPr lang="en-US" sz="2400" b="0" i="0"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𝑔</m:t>
                    </m:r>
                    <m:r>
                      <a:rPr lang="de-DE" sz="2400" i="1" dirty="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d>
                          <m:dPr>
                            <m:begChr m:val="["/>
                            <m:endChr m:val="]"/>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0,1</m:t>
                            </m:r>
                          </m:e>
                        </m:d>
                      </m:e>
                      <m:sup>
                        <m:r>
                          <a:rPr lang="en-US" sz="2400" b="0" i="1" dirty="0" smtClean="0">
                            <a:solidFill>
                              <a:srgbClr val="C00000"/>
                            </a:solidFill>
                            <a:latin typeface="Cambria Math" panose="02040503050406030204" pitchFamily="18" charset="0"/>
                            <a:cs typeface="Beaufort for LOL" panose="02020503050000020004" pitchFamily="18" charset="0"/>
                          </a:rPr>
                          <m:t>𝑑</m:t>
                        </m:r>
                      </m:sup>
                    </m:sSup>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a:t>
                </a:r>
                <a14:m>
                  <m:oMath xmlns:m="http://schemas.openxmlformats.org/officeDocument/2006/math">
                    <m:r>
                      <a:rPr lang="de-DE" sz="2400" i="1" dirty="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be a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-Lipschitz function and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𝜖</m:t>
                    </m:r>
                    <m:r>
                      <a:rPr lang="en-US" sz="2400" b="0" i="1" smtClean="0">
                        <a:latin typeface="Cambria Math" panose="02040503050406030204" pitchFamily="18" charset="0"/>
                        <a:cs typeface="Beaufort for LOL" panose="02020503050000020004" pitchFamily="18" charset="0"/>
                      </a:rPr>
                      <m:t>&gt;0</m:t>
                    </m:r>
                  </m:oMath>
                </a14:m>
                <a:r>
                  <a:rPr lang="en-US" sz="2400" dirty="0">
                    <a:latin typeface="Beaufort for LOL" panose="02020503050000020004" pitchFamily="18" charset="0"/>
                    <a:cs typeface="Beaufort for LOL" panose="02020503050000020004" pitchFamily="18" charset="0"/>
                  </a:rPr>
                  <a:t>. Then a </a:t>
                </a:r>
                <a:r>
                  <a:rPr lang="en-US" sz="2400" dirty="0">
                    <a:solidFill>
                      <a:srgbClr val="C00000"/>
                    </a:solidFill>
                    <a:latin typeface="Beaufort for LOL" panose="02020503050000020004" pitchFamily="18" charset="0"/>
                    <a:cs typeface="Beaufort for LOL" panose="02020503050000020004" pitchFamily="18" charset="0"/>
                  </a:rPr>
                  <a:t>3</a:t>
                </a:r>
                <a:r>
                  <a:rPr lang="en-US" sz="2400" dirty="0">
                    <a:latin typeface="Beaufort for LOL" panose="02020503050000020004" pitchFamily="18" charset="0"/>
                    <a:cs typeface="Beaufort for LOL" panose="02020503050000020004" pitchFamily="18" charset="0"/>
                  </a:rPr>
                  <a:t>-layer neural network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with threshold activation function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Beaufort for LOL" panose="02020503050000020004" pitchFamily="18" charset="0"/>
                      </a:rPr>
                      <m:t>𝒪</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f>
                          <m:f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𝐿</m:t>
                            </m:r>
                          </m:num>
                          <m:den>
                            <m:sSup>
                              <m:sSup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𝜖</m:t>
                                </m:r>
                              </m:e>
                              <m:sup>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𝑑</m:t>
                                </m:r>
                              </m:sup>
                            </m:sSup>
                          </m:den>
                        </m:f>
                      </m:e>
                    </m:d>
                  </m:oMath>
                </a14:m>
                <a:r>
                  <a:rPr lang="en-US" sz="2400" dirty="0">
                    <a:latin typeface="Beaufort for LOL" panose="02020503050000020004" pitchFamily="18" charset="0"/>
                    <a:cs typeface="Beaufort for LOL" panose="02020503050000020004" pitchFamily="18" charset="0"/>
                  </a:rPr>
                  <a:t> neurons exists that satisfies: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8C14D908-7264-3449-45EA-42720934CE4F}"/>
                  </a:ext>
                </a:extLst>
              </p:cNvPr>
              <p:cNvSpPr txBox="1">
                <a:spLocks noRot="1" noChangeAspect="1" noMove="1" noResize="1" noEditPoints="1" noAdjustHandles="1" noChangeArrowheads="1" noChangeShapeType="1" noTextEdit="1"/>
              </p:cNvSpPr>
              <p:nvPr/>
            </p:nvSpPr>
            <p:spPr>
              <a:xfrm>
                <a:off x="233895" y="1183408"/>
                <a:ext cx="11594691" cy="1045992"/>
              </a:xfrm>
              <a:prstGeom prst="rect">
                <a:avLst/>
              </a:prstGeom>
              <a:blipFill>
                <a:blip r:embed="rId3"/>
                <a:stretch>
                  <a:fillRect l="-789" t="-4070" r="-946" b="-116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78CC6C4-462F-78AB-D8B6-4CF4AF0B7E92}"/>
                  </a:ext>
                </a:extLst>
              </p:cNvPr>
              <p:cNvSpPr txBox="1"/>
              <p:nvPr/>
            </p:nvSpPr>
            <p:spPr>
              <a:xfrm>
                <a:off x="2857422" y="2249303"/>
                <a:ext cx="63476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&lt;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𝜖</m:t>
                      </m:r>
                    </m:oMath>
                  </m:oMathPara>
                </a14:m>
                <a:endParaRPr lang="LID4096" sz="2400" dirty="0"/>
              </a:p>
            </p:txBody>
          </p:sp>
        </mc:Choice>
        <mc:Fallback xmlns="">
          <p:sp>
            <p:nvSpPr>
              <p:cNvPr id="9" name="TextBox 8">
                <a:extLst>
                  <a:ext uri="{FF2B5EF4-FFF2-40B4-BE49-F238E27FC236}">
                    <a16:creationId xmlns:a16="http://schemas.microsoft.com/office/drawing/2014/main" id="{F78CC6C4-462F-78AB-D8B6-4CF4AF0B7E92}"/>
                  </a:ext>
                </a:extLst>
              </p:cNvPr>
              <p:cNvSpPr txBox="1">
                <a:spLocks noRot="1" noChangeAspect="1" noMove="1" noResize="1" noEditPoints="1" noAdjustHandles="1" noChangeArrowheads="1" noChangeShapeType="1" noTextEdit="1"/>
              </p:cNvSpPr>
              <p:nvPr/>
            </p:nvSpPr>
            <p:spPr>
              <a:xfrm>
                <a:off x="2857422" y="2249303"/>
                <a:ext cx="6347636" cy="461665"/>
              </a:xfrm>
              <a:prstGeom prst="rect">
                <a:avLst/>
              </a:prstGeom>
              <a:blipFill>
                <a:blip r:embed="rId4"/>
                <a:stretch>
                  <a:fillRect b="-17105"/>
                </a:stretch>
              </a:blipFill>
            </p:spPr>
            <p:txBody>
              <a:bodyPr/>
              <a:lstStyle/>
              <a:p>
                <a:r>
                  <a:rPr lang="LID4096">
                    <a:noFill/>
                  </a:rPr>
                  <a:t> </a:t>
                </a:r>
              </a:p>
            </p:txBody>
          </p:sp>
        </mc:Fallback>
      </mc:AlternateContent>
      <p:sp>
        <p:nvSpPr>
          <p:cNvPr id="42" name="TextBox 41">
            <a:extLst>
              <a:ext uri="{FF2B5EF4-FFF2-40B4-BE49-F238E27FC236}">
                <a16:creationId xmlns:a16="http://schemas.microsoft.com/office/drawing/2014/main" id="{C1EBD18F-FF2D-505D-E242-B7424C5B7511}"/>
              </a:ext>
            </a:extLst>
          </p:cNvPr>
          <p:cNvSpPr txBox="1"/>
          <p:nvPr/>
        </p:nvSpPr>
        <p:spPr>
          <a:xfrm>
            <a:off x="8417762" y="3784534"/>
            <a:ext cx="3549338"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sketch: see handwritten notes</a:t>
            </a:r>
            <a:endParaRPr lang="LID4096" b="1" i="1" dirty="0">
              <a:latin typeface="Beaufort for LOL" panose="02020503050000020004" pitchFamily="18" charset="0"/>
              <a:cs typeface="Beaufort for LOL" panose="02020503050000020004" pitchFamily="18" charset="0"/>
            </a:endParaRPr>
          </a:p>
        </p:txBody>
      </p:sp>
      <p:sp>
        <p:nvSpPr>
          <p:cNvPr id="4" name="TextBox 3">
            <a:extLst>
              <a:ext uri="{FF2B5EF4-FFF2-40B4-BE49-F238E27FC236}">
                <a16:creationId xmlns:a16="http://schemas.microsoft.com/office/drawing/2014/main" id="{8197C3F2-0E93-0E7D-83B8-137A4CA2FDAB}"/>
              </a:ext>
            </a:extLst>
          </p:cNvPr>
          <p:cNvSpPr txBox="1"/>
          <p:nvPr/>
        </p:nvSpPr>
        <p:spPr>
          <a:xfrm>
            <a:off x="242891" y="2730871"/>
            <a:ext cx="11594691"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Or in case of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activation function:</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54BE18-00A2-79EF-5ADA-D3C6322A3646}"/>
                  </a:ext>
                </a:extLst>
              </p:cNvPr>
              <p:cNvSpPr txBox="1"/>
              <p:nvPr/>
            </p:nvSpPr>
            <p:spPr>
              <a:xfrm>
                <a:off x="2944390" y="3229696"/>
                <a:ext cx="63476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&lt;2</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𝜖</m:t>
                      </m:r>
                    </m:oMath>
                  </m:oMathPara>
                </a14:m>
                <a:endParaRPr lang="LID4096" sz="2400" dirty="0"/>
              </a:p>
            </p:txBody>
          </p:sp>
        </mc:Choice>
        <mc:Fallback xmlns="">
          <p:sp>
            <p:nvSpPr>
              <p:cNvPr id="8" name="TextBox 7">
                <a:extLst>
                  <a:ext uri="{FF2B5EF4-FFF2-40B4-BE49-F238E27FC236}">
                    <a16:creationId xmlns:a16="http://schemas.microsoft.com/office/drawing/2014/main" id="{0C54BE18-00A2-79EF-5ADA-D3C6322A3646}"/>
                  </a:ext>
                </a:extLst>
              </p:cNvPr>
              <p:cNvSpPr txBox="1">
                <a:spLocks noRot="1" noChangeAspect="1" noMove="1" noResize="1" noEditPoints="1" noAdjustHandles="1" noChangeArrowheads="1" noChangeShapeType="1" noTextEdit="1"/>
              </p:cNvSpPr>
              <p:nvPr/>
            </p:nvSpPr>
            <p:spPr>
              <a:xfrm>
                <a:off x="2944390" y="3229696"/>
                <a:ext cx="6347636" cy="461665"/>
              </a:xfrm>
              <a:prstGeom prst="rect">
                <a:avLst/>
              </a:prstGeom>
              <a:blipFill>
                <a:blip r:embed="rId5"/>
                <a:stretch>
                  <a:fillRect b="-17105"/>
                </a:stretch>
              </a:blipFill>
            </p:spPr>
            <p:txBody>
              <a:bodyPr/>
              <a:lstStyle/>
              <a:p>
                <a:r>
                  <a:rPr lang="LID4096">
                    <a:noFill/>
                  </a:rPr>
                  <a:t> </a:t>
                </a:r>
              </a:p>
            </p:txBody>
          </p:sp>
        </mc:Fallback>
      </mc:AlternateContent>
      <p:sp>
        <p:nvSpPr>
          <p:cNvPr id="13" name="Rectangle: Rounded Corners 12">
            <a:extLst>
              <a:ext uri="{FF2B5EF4-FFF2-40B4-BE49-F238E27FC236}">
                <a16:creationId xmlns:a16="http://schemas.microsoft.com/office/drawing/2014/main" id="{44FD8844-FD0F-2836-56C5-8AD890EC2102}"/>
              </a:ext>
            </a:extLst>
          </p:cNvPr>
          <p:cNvSpPr/>
          <p:nvPr/>
        </p:nvSpPr>
        <p:spPr>
          <a:xfrm>
            <a:off x="458008" y="4625294"/>
            <a:ext cx="11315777" cy="1849563"/>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7" name="TextBox 16">
            <a:extLst>
              <a:ext uri="{FF2B5EF4-FFF2-40B4-BE49-F238E27FC236}">
                <a16:creationId xmlns:a16="http://schemas.microsoft.com/office/drawing/2014/main" id="{30110D62-AF59-7052-6AA7-A34B9D84E388}"/>
              </a:ext>
            </a:extLst>
          </p:cNvPr>
          <p:cNvSpPr txBox="1"/>
          <p:nvPr/>
        </p:nvSpPr>
        <p:spPr>
          <a:xfrm>
            <a:off x="514715" y="4824689"/>
            <a:ext cx="11042620" cy="15696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Note: </a:t>
            </a:r>
            <a:r>
              <a:rPr lang="en-US" sz="2400" dirty="0">
                <a:latin typeface="Beaufort for LOL" panose="02020503050000020004" pitchFamily="18" charset="0"/>
                <a:cs typeface="Beaufort for LOL" panose="02020503050000020004" pitchFamily="18" charset="0"/>
              </a:rPr>
              <a:t>We need one more layer compared to the univariate case. The first layer basically does the same as in the univariate case. The second layer takes the output of the first to identify in which hypercube we are! The third layer constructs the function from these hypercubes (as in 1D).</a:t>
            </a:r>
            <a:endParaRPr lang="LID4096" sz="2400"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75590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FF6A-C7F8-DF0B-543B-B7B99A12AA1F}"/>
              </a:ext>
            </a:extLst>
          </p:cNvPr>
          <p:cNvSpPr>
            <a:spLocks noGrp="1"/>
          </p:cNvSpPr>
          <p:nvPr>
            <p:ph type="title"/>
          </p:nvPr>
        </p:nvSpPr>
        <p:spPr/>
        <p:txBody>
          <a:bodyPr/>
          <a:lstStyle/>
          <a:p>
            <a:r>
              <a:rPr lang="en-US" dirty="0"/>
              <a:t>Are neural networks universal function approximators?</a:t>
            </a:r>
            <a:endParaRPr lang="LID4096" dirty="0"/>
          </a:p>
        </p:txBody>
      </p:sp>
      <p:sp>
        <p:nvSpPr>
          <p:cNvPr id="3" name="Slide Number Placeholder 2">
            <a:extLst>
              <a:ext uri="{FF2B5EF4-FFF2-40B4-BE49-F238E27FC236}">
                <a16:creationId xmlns:a16="http://schemas.microsoft.com/office/drawing/2014/main" id="{A786E8DB-87A9-FD62-908F-DEB376E2D377}"/>
              </a:ext>
            </a:extLst>
          </p:cNvPr>
          <p:cNvSpPr>
            <a:spLocks noGrp="1"/>
          </p:cNvSpPr>
          <p:nvPr>
            <p:ph type="sldNum" sz="quarter" idx="12"/>
          </p:nvPr>
        </p:nvSpPr>
        <p:spPr/>
        <p:txBody>
          <a:bodyPr/>
          <a:lstStyle/>
          <a:p>
            <a:fld id="{CC491BDB-77F2-4EF0-887C-9DE660584513}" type="slidenum">
              <a:rPr lang="en-GB" smtClean="0"/>
              <a:pPr/>
              <a:t>11</a:t>
            </a:fld>
            <a:endParaRPr lang="en-GB" dirty="0"/>
          </a:p>
        </p:txBody>
      </p:sp>
      <p:sp>
        <p:nvSpPr>
          <p:cNvPr id="4" name="TextBox 3">
            <a:extLst>
              <a:ext uri="{FF2B5EF4-FFF2-40B4-BE49-F238E27FC236}">
                <a16:creationId xmlns:a16="http://schemas.microsoft.com/office/drawing/2014/main" id="{B6EC93ED-EB8F-6318-7361-CD82B9AFAB77}"/>
              </a:ext>
            </a:extLst>
          </p:cNvPr>
          <p:cNvSpPr txBox="1"/>
          <p:nvPr/>
        </p:nvSpPr>
        <p:spPr>
          <a:xfrm>
            <a:off x="242891" y="1205974"/>
            <a:ext cx="11025707"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Our previous results are limited to Lipschitz continuous functions and special neural network architectures. Can we do better? </a:t>
            </a:r>
            <a:endParaRPr lang="LID4096" sz="2400"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B91BD614-7F1B-5042-681C-9CFF5ECEBF83}"/>
              </a:ext>
            </a:extLst>
          </p:cNvPr>
          <p:cNvSpPr txBox="1"/>
          <p:nvPr/>
        </p:nvSpPr>
        <p:spPr>
          <a:xfrm>
            <a:off x="242891" y="2206632"/>
            <a:ext cx="1102570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Yes!</a:t>
            </a:r>
            <a:r>
              <a:rPr lang="en-US" sz="2400" dirty="0">
                <a:latin typeface="Beaufort for LOL" panose="02020503050000020004" pitchFamily="18" charset="0"/>
                <a:cs typeface="Beaufort for LOL" panose="02020503050000020004" pitchFamily="18" charset="0"/>
              </a:rPr>
              <a:t> Using the Stone-</a:t>
            </a:r>
            <a:r>
              <a:rPr lang="en-US" sz="2400" dirty="0" err="1">
                <a:latin typeface="Beaufort for LOL" panose="02020503050000020004" pitchFamily="18" charset="0"/>
                <a:cs typeface="Beaufort for LOL" panose="02020503050000020004" pitchFamily="18" charset="0"/>
              </a:rPr>
              <a:t>Weierstrass</a:t>
            </a:r>
            <a:r>
              <a:rPr lang="en-US" sz="2400" dirty="0">
                <a:latin typeface="Beaufort for LOL" panose="02020503050000020004" pitchFamily="18" charset="0"/>
                <a:cs typeface="Beaufort for LOL" panose="02020503050000020004" pitchFamily="18" charset="0"/>
              </a:rPr>
              <a:t> theorem!</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E36222-5224-630F-7F9C-22B846E9D001}"/>
                  </a:ext>
                </a:extLst>
              </p:cNvPr>
              <p:cNvSpPr txBox="1"/>
              <p:nvPr/>
            </p:nvSpPr>
            <p:spPr>
              <a:xfrm>
                <a:off x="242891" y="5171745"/>
                <a:ext cx="11025707" cy="135697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Exercise: </a:t>
                </a:r>
                <a:r>
                  <a:rPr lang="en-US" sz="2400" dirty="0">
                    <a:latin typeface="Beaufort for LOL" panose="02020503050000020004" pitchFamily="18" charset="0"/>
                    <a:cs typeface="Beaufort for LOL" panose="02020503050000020004" pitchFamily="18" charset="0"/>
                  </a:rPr>
                  <a:t>Using Stone-</a:t>
                </a:r>
                <a:r>
                  <a:rPr lang="en-US" sz="2400" dirty="0" err="1">
                    <a:latin typeface="Beaufort for LOL" panose="02020503050000020004" pitchFamily="18" charset="0"/>
                    <a:cs typeface="Beaufort for LOL" panose="02020503050000020004" pitchFamily="18" charset="0"/>
                  </a:rPr>
                  <a:t>Weierstrass</a:t>
                </a:r>
                <a:r>
                  <a:rPr lang="en-US" sz="2400" dirty="0">
                    <a:latin typeface="Beaufort for LOL" panose="02020503050000020004" pitchFamily="18" charset="0"/>
                    <a:cs typeface="Beaufort for LOL" panose="02020503050000020004" pitchFamily="18" charset="0"/>
                  </a:rPr>
                  <a:t>, show that for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m:t>
                    </m:r>
                    <m:func>
                      <m:funcPr>
                        <m:ctrlPr>
                          <a:rPr lang="en-US" sz="2400" b="0" i="1" smtClean="0">
                            <a:latin typeface="Cambria Math" panose="02040503050406030204" pitchFamily="18" charset="0"/>
                            <a:cs typeface="Beaufort for LOL" panose="02020503050000020004" pitchFamily="18" charset="0"/>
                          </a:rPr>
                        </m:ctrlPr>
                      </m:funcPr>
                      <m:fName>
                        <m:r>
                          <m:rPr>
                            <m:sty m:val="p"/>
                          </m:rPr>
                          <a:rPr lang="en-US" sz="2400" b="0" i="0" smtClean="0">
                            <a:latin typeface="Cambria Math" panose="02040503050406030204" pitchFamily="18" charset="0"/>
                            <a:cs typeface="Beaufort for LOL" panose="02020503050000020004" pitchFamily="18" charset="0"/>
                          </a:rPr>
                          <m:t>cos</m:t>
                        </m:r>
                      </m:fName>
                      <m:e>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e>
                    </m:func>
                    <m:r>
                      <m:rPr>
                        <m:sty m:val="p"/>
                      </m:rPr>
                      <a:rPr lang="en-US" sz="2400" b="0" i="0" smtClean="0">
                        <a:latin typeface="Cambria Math" panose="02040503050406030204" pitchFamily="18" charset="0"/>
                        <a:cs typeface="Beaufort for LOL" panose="02020503050000020004" pitchFamily="18" charset="0"/>
                      </a:rPr>
                      <m:t>and</m:t>
                    </m:r>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𝜙</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𝑒</m:t>
                        </m:r>
                      </m:e>
                      <m:sup>
                        <m:r>
                          <a:rPr lang="en-US" sz="2400" b="0" i="1" smtClean="0">
                            <a:latin typeface="Cambria Math" panose="02040503050406030204" pitchFamily="18" charset="0"/>
                            <a:cs typeface="Beaufort for LOL" panose="02020503050000020004" pitchFamily="18" charset="0"/>
                          </a:rPr>
                          <m:t>𝑥</m:t>
                        </m:r>
                      </m:sup>
                    </m:sSup>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cs typeface="Beaufort for LOL" panose="02020503050000020004" pitchFamily="18" charset="0"/>
                      </a:rPr>
                      <m:t>ℋ</m:t>
                    </m:r>
                  </m:oMath>
                </a14:m>
                <a:r>
                  <a:rPr lang="en-US" sz="2400" dirty="0">
                    <a:latin typeface="Beaufort for LOL" panose="02020503050000020004" pitchFamily="18" charset="0"/>
                    <a:cs typeface="Beaufort for LOL" panose="02020503050000020004" pitchFamily="18" charset="0"/>
                  </a:rPr>
                  <a:t> is a universal approximator. If </a:t>
                </a:r>
                <a14:m>
                  <m:oMath xmlns:m="http://schemas.openxmlformats.org/officeDocument/2006/math">
                    <m:r>
                      <a:rPr lang="en-US" sz="2400" i="1">
                        <a:latin typeface="Cambria Math" panose="02040503050406030204" pitchFamily="18" charset="0"/>
                        <a:cs typeface="Beaufort for LOL" panose="02020503050000020004" pitchFamily="18" charset="0"/>
                      </a:rPr>
                      <m:t>𝜙</m:t>
                    </m:r>
                  </m:oMath>
                </a14:m>
                <a:r>
                  <a:rPr lang="en-US" sz="2400" dirty="0">
                    <a:latin typeface="Beaufort for LOL" panose="02020503050000020004" pitchFamily="18" charset="0"/>
                    <a:cs typeface="Beaufort for LOL" panose="02020503050000020004" pitchFamily="18" charset="0"/>
                  </a:rPr>
                  <a:t> is a polynomial, is </a:t>
                </a:r>
                <a14:m>
                  <m:oMath xmlns:m="http://schemas.openxmlformats.org/officeDocument/2006/math">
                    <m:r>
                      <a:rPr lang="en-US" sz="2400" i="1">
                        <a:latin typeface="Cambria Math" panose="02040503050406030204" pitchFamily="18" charset="0"/>
                        <a:ea typeface="Cambria Math" panose="02040503050406030204" pitchFamily="18" charset="0"/>
                        <a:cs typeface="Beaufort for LOL" panose="02020503050000020004" pitchFamily="18" charset="0"/>
                      </a:rPr>
                      <m:t>ℋ</m:t>
                    </m:r>
                  </m:oMath>
                </a14:m>
                <a:r>
                  <a:rPr lang="en-US" sz="2400" dirty="0">
                    <a:latin typeface="Beaufort for LOL" panose="02020503050000020004" pitchFamily="18" charset="0"/>
                    <a:cs typeface="Beaufort for LOL" panose="02020503050000020004" pitchFamily="18" charset="0"/>
                  </a:rPr>
                  <a:t> still a universal approximator? What about sigmoidal functions (</a:t>
                </a:r>
                <a14:m>
                  <m:oMath xmlns:m="http://schemas.openxmlformats.org/officeDocument/2006/math">
                    <m:r>
                      <a:rPr lang="en-US" sz="2400" i="1">
                        <a:latin typeface="Cambria Math" panose="02040503050406030204" pitchFamily="18" charset="0"/>
                        <a:cs typeface="Beaufort for LOL" panose="02020503050000020004" pitchFamily="18" charset="0"/>
                      </a:rPr>
                      <m:t>𝜙</m:t>
                    </m:r>
                    <m:r>
                      <a:rPr lang="en-US" sz="2400" i="1">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non-decreasing, </a:t>
                </a:r>
                <a14:m>
                  <m:oMath xmlns:m="http://schemas.openxmlformats.org/officeDocument/2006/math">
                    <m:limLow>
                      <m:limLowPr>
                        <m:ctrlPr>
                          <a:rPr lang="en-US" sz="2400" b="0" i="1" smtClean="0">
                            <a:latin typeface="Cambria Math" panose="02040503050406030204" pitchFamily="18" charset="0"/>
                            <a:cs typeface="Beaufort for LOL" panose="02020503050000020004" pitchFamily="18" charset="0"/>
                          </a:rPr>
                        </m:ctrlPr>
                      </m:limLowPr>
                      <m:e>
                        <m:r>
                          <m:rPr>
                            <m:sty m:val="p"/>
                          </m:rPr>
                          <a:rPr lang="en-US" sz="2400" b="0" i="0" smtClean="0">
                            <a:latin typeface="Cambria Math" panose="02040503050406030204" pitchFamily="18" charset="0"/>
                            <a:cs typeface="Beaufort for LOL" panose="02020503050000020004" pitchFamily="18" charset="0"/>
                          </a:rPr>
                          <m:t>lim</m:t>
                        </m:r>
                      </m:e>
                      <m:lim>
                        <m:r>
                          <m:rPr>
                            <m:sty m:val="p"/>
                          </m:rPr>
                          <a:rPr lang="en-US" sz="2400" b="0" i="0" smtClean="0">
                            <a:latin typeface="Cambria Math" panose="02040503050406030204" pitchFamily="18" charset="0"/>
                            <a:cs typeface="Beaufort for LOL" panose="02020503050000020004" pitchFamily="18" charset="0"/>
                          </a:rPr>
                          <m:t>x</m:t>
                        </m:r>
                        <m:r>
                          <a:rPr lang="en-US" sz="2400" b="0" i="1" smtClean="0">
                            <a:latin typeface="Cambria Math" panose="02040503050406030204" pitchFamily="18" charset="0"/>
                            <a:cs typeface="Beaufort for LOL" panose="02020503050000020004" pitchFamily="18" charset="0"/>
                          </a:rPr>
                          <m:t>→∞</m:t>
                        </m:r>
                      </m:lim>
                    </m:limLow>
                    <m:r>
                      <a:rPr lang="en-US" sz="2400" i="1">
                        <a:latin typeface="Cambria Math" panose="02040503050406030204" pitchFamily="18" charset="0"/>
                        <a:cs typeface="Beaufort for LOL" panose="02020503050000020004" pitchFamily="18" charset="0"/>
                      </a:rPr>
                      <m:t>𝜙</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=1,</m:t>
                    </m:r>
                    <m:limLow>
                      <m:limLowPr>
                        <m:ctrlPr>
                          <a:rPr lang="en-US" sz="2400" i="1">
                            <a:latin typeface="Cambria Math" panose="02040503050406030204" pitchFamily="18" charset="0"/>
                            <a:cs typeface="Beaufort for LOL" panose="02020503050000020004" pitchFamily="18" charset="0"/>
                          </a:rPr>
                        </m:ctrlPr>
                      </m:limLowPr>
                      <m:e>
                        <m:r>
                          <m:rPr>
                            <m:sty m:val="p"/>
                          </m:rPr>
                          <a:rPr lang="en-US" sz="2400">
                            <a:latin typeface="Cambria Math" panose="02040503050406030204" pitchFamily="18" charset="0"/>
                            <a:cs typeface="Beaufort for LOL" panose="02020503050000020004" pitchFamily="18" charset="0"/>
                          </a:rPr>
                          <m:t>lim</m:t>
                        </m:r>
                      </m:e>
                      <m:lim>
                        <m:r>
                          <m:rPr>
                            <m:sty m:val="p"/>
                          </m:rPr>
                          <a:rPr lang="en-US" sz="2400">
                            <a:latin typeface="Cambria Math" panose="02040503050406030204" pitchFamily="18" charset="0"/>
                            <a:cs typeface="Beaufort for LOL" panose="02020503050000020004" pitchFamily="18" charset="0"/>
                          </a:rPr>
                          <m:t>x</m:t>
                        </m:r>
                        <m:r>
                          <a:rPr lang="en-US" sz="2400" i="1">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m:t>
                        </m:r>
                        <m:r>
                          <a:rPr lang="en-US" sz="2400" i="1">
                            <a:latin typeface="Cambria Math" panose="02040503050406030204" pitchFamily="18" charset="0"/>
                            <a:cs typeface="Beaufort for LOL" panose="02020503050000020004" pitchFamily="18" charset="0"/>
                          </a:rPr>
                          <m:t>∞</m:t>
                        </m:r>
                      </m:lim>
                    </m:limLow>
                    <m:r>
                      <a:rPr lang="en-US" sz="2400" i="1">
                        <a:latin typeface="Cambria Math" panose="02040503050406030204" pitchFamily="18" charset="0"/>
                        <a:cs typeface="Beaufort for LOL" panose="02020503050000020004" pitchFamily="18" charset="0"/>
                      </a:rPr>
                      <m:t>𝜙</m:t>
                    </m:r>
                    <m:d>
                      <m:dPr>
                        <m:ctrlPr>
                          <a:rPr lang="en-US" sz="2400" i="1">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cs typeface="Beaufort for LOL" panose="02020503050000020004" pitchFamily="18" charset="0"/>
                          </a:rPr>
                          <m:t>𝑥</m:t>
                        </m:r>
                      </m:e>
                    </m:d>
                    <m:r>
                      <a:rPr lang="en-US" sz="2400" i="1">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a:t>
                </a:r>
              </a:p>
            </p:txBody>
          </p:sp>
        </mc:Choice>
        <mc:Fallback xmlns="">
          <p:sp>
            <p:nvSpPr>
              <p:cNvPr id="6" name="TextBox 5">
                <a:extLst>
                  <a:ext uri="{FF2B5EF4-FFF2-40B4-BE49-F238E27FC236}">
                    <a16:creationId xmlns:a16="http://schemas.microsoft.com/office/drawing/2014/main" id="{48E36222-5224-630F-7F9C-22B846E9D001}"/>
                  </a:ext>
                </a:extLst>
              </p:cNvPr>
              <p:cNvSpPr txBox="1">
                <a:spLocks noRot="1" noChangeAspect="1" noMove="1" noResize="1" noEditPoints="1" noAdjustHandles="1" noChangeArrowheads="1" noChangeShapeType="1" noTextEdit="1"/>
              </p:cNvSpPr>
              <p:nvPr/>
            </p:nvSpPr>
            <p:spPr>
              <a:xfrm>
                <a:off x="242891" y="5171745"/>
                <a:ext cx="11025707" cy="1356975"/>
              </a:xfrm>
              <a:prstGeom prst="rect">
                <a:avLst/>
              </a:prstGeom>
              <a:blipFill>
                <a:blip r:embed="rId2"/>
                <a:stretch>
                  <a:fillRect l="-884" t="-3587" r="-940"/>
                </a:stretch>
              </a:blipFill>
            </p:spPr>
            <p:txBody>
              <a:bodyPr/>
              <a:lstStyle/>
              <a:p>
                <a:r>
                  <a:rPr lang="LID4096">
                    <a:noFill/>
                  </a:rPr>
                  <a:t> </a:t>
                </a:r>
              </a:p>
            </p:txBody>
          </p:sp>
        </mc:Fallback>
      </mc:AlternateContent>
      <p:sp>
        <p:nvSpPr>
          <p:cNvPr id="7" name="Rectangle: Rounded Corners 6">
            <a:extLst>
              <a:ext uri="{FF2B5EF4-FFF2-40B4-BE49-F238E27FC236}">
                <a16:creationId xmlns:a16="http://schemas.microsoft.com/office/drawing/2014/main" id="{B99F7E13-8811-49A3-DA90-C9288D29F330}"/>
              </a:ext>
            </a:extLst>
          </p:cNvPr>
          <p:cNvSpPr/>
          <p:nvPr/>
        </p:nvSpPr>
        <p:spPr>
          <a:xfrm>
            <a:off x="233895" y="2780539"/>
            <a:ext cx="11724209" cy="2234511"/>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FB21749-C1D3-B32C-0686-B588CF4C46FF}"/>
                  </a:ext>
                </a:extLst>
              </p:cNvPr>
              <p:cNvSpPr txBox="1"/>
              <p:nvPr/>
            </p:nvSpPr>
            <p:spPr>
              <a:xfrm>
                <a:off x="331496" y="2857608"/>
                <a:ext cx="11025707"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Let </a:t>
                </a:r>
                <a14:m>
                  <m:oMath xmlns:m="http://schemas.openxmlformats.org/officeDocument/2006/math">
                    <m:r>
                      <a:rPr lang="en-US" sz="2400" i="1" smtClean="0">
                        <a:latin typeface="Cambria Math" panose="02040503050406030204" pitchFamily="18" charset="0"/>
                        <a:ea typeface="Cambria Math" panose="02040503050406030204" pitchFamily="18" charset="0"/>
                        <a:cs typeface="Beaufort for LOL" panose="02020503050000020004" pitchFamily="18" charset="0"/>
                      </a:rPr>
                      <m:t>ℋ</m:t>
                    </m:r>
                  </m:oMath>
                </a14:m>
                <a:r>
                  <a:rPr lang="en-US" sz="2400" dirty="0">
                    <a:latin typeface="Beaufort for LOL" panose="02020503050000020004" pitchFamily="18" charset="0"/>
                    <a:cs typeface="Beaufort for LOL" panose="02020503050000020004" pitchFamily="18" charset="0"/>
                  </a:rPr>
                  <a:t> be the hypothesis set consisting of </a:t>
                </a:r>
                <a:r>
                  <a:rPr lang="en-US" sz="2400" b="1" dirty="0">
                    <a:latin typeface="Beaufort for LOL" panose="02020503050000020004" pitchFamily="18" charset="0"/>
                    <a:cs typeface="Beaufort for LOL" panose="02020503050000020004" pitchFamily="18" charset="0"/>
                  </a:rPr>
                  <a:t>shallow</a:t>
                </a:r>
                <a:r>
                  <a:rPr lang="en-US" sz="2400" dirty="0">
                    <a:latin typeface="Beaufort for LOL" panose="02020503050000020004" pitchFamily="18" charset="0"/>
                    <a:cs typeface="Beaufort for LOL" panose="02020503050000020004" pitchFamily="18" charset="0"/>
                  </a:rPr>
                  <a:t> neural networks, i.e., neural networks with one </a:t>
                </a:r>
                <a:r>
                  <a:rPr lang="en-US" sz="2400" b="1" dirty="0">
                    <a:latin typeface="Beaufort for LOL" panose="02020503050000020004" pitchFamily="18" charset="0"/>
                    <a:cs typeface="Beaufort for LOL" panose="02020503050000020004" pitchFamily="18" charset="0"/>
                  </a:rPr>
                  <a:t>hidden</a:t>
                </a:r>
                <a:r>
                  <a:rPr lang="en-US" sz="2400" dirty="0">
                    <a:latin typeface="Beaufort for LOL" panose="02020503050000020004" pitchFamily="18" charset="0"/>
                    <a:cs typeface="Beaufort for LOL" panose="02020503050000020004" pitchFamily="18" charset="0"/>
                  </a:rPr>
                  <a:t> layer, given by:</a:t>
                </a:r>
                <a:endParaRPr lang="LID4096" sz="2400"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EFB21749-C1D3-B32C-0686-B588CF4C46FF}"/>
                  </a:ext>
                </a:extLst>
              </p:cNvPr>
              <p:cNvSpPr txBox="1">
                <a:spLocks noRot="1" noChangeAspect="1" noMove="1" noResize="1" noEditPoints="1" noAdjustHandles="1" noChangeArrowheads="1" noChangeShapeType="1" noTextEdit="1"/>
              </p:cNvSpPr>
              <p:nvPr/>
            </p:nvSpPr>
            <p:spPr>
              <a:xfrm>
                <a:off x="331496" y="2857608"/>
                <a:ext cx="11025707" cy="830997"/>
              </a:xfrm>
              <a:prstGeom prst="rect">
                <a:avLst/>
              </a:prstGeom>
              <a:blipFill>
                <a:blip r:embed="rId3"/>
                <a:stretch>
                  <a:fillRect l="-829" t="-5882" r="-1050" b="-1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C29E0B-F041-D9C2-90D8-18A509DBAE55}"/>
                  </a:ext>
                </a:extLst>
              </p:cNvPr>
              <p:cNvSpPr txBox="1"/>
              <p:nvPr/>
            </p:nvSpPr>
            <p:spPr>
              <a:xfrm>
                <a:off x="3023191" y="4378520"/>
                <a:ext cx="3378554" cy="393185"/>
              </a:xfrm>
              <a:prstGeom prst="rect">
                <a:avLst/>
              </a:prstGeom>
              <a:noFill/>
            </p:spPr>
            <p:txBody>
              <a:bodyPr wrap="non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𝛼</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𝑏</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 </m:t>
                    </m:r>
                    <m:r>
                      <a:rPr lang="en-US" sz="2400" b="0" i="1" smtClean="0">
                        <a:latin typeface="Cambria Math" panose="02040503050406030204" pitchFamily="18" charset="0"/>
                      </a:rPr>
                      <m:t>𝜙</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𝒘</m:t>
                            </m:r>
                          </m:e>
                          <m:sup>
                            <m:r>
                              <a:rPr lang="en-US" sz="2400" b="0" i="1" smtClean="0">
                                <a:latin typeface="Cambria Math" panose="02040503050406030204" pitchFamily="18" charset="0"/>
                              </a:rPr>
                              <m:t>𝑇</m:t>
                            </m:r>
                          </m:sup>
                        </m:sSup>
                        <m:r>
                          <a:rPr lang="en-US" sz="2400" b="1" i="1" smtClean="0">
                            <a:latin typeface="Cambria Math" panose="02040503050406030204" pitchFamily="18" charset="0"/>
                          </a:rPr>
                          <m:t>𝒙</m:t>
                        </m:r>
                        <m:r>
                          <a:rPr lang="en-US" sz="2400" b="1" i="1" smtClean="0">
                            <a:latin typeface="Cambria Math" panose="02040503050406030204" pitchFamily="18" charset="0"/>
                          </a:rPr>
                          <m:t>+</m:t>
                        </m:r>
                        <m:r>
                          <a:rPr lang="en-US" sz="2400" b="0" i="1" smtClean="0">
                            <a:latin typeface="Cambria Math" panose="02040503050406030204" pitchFamily="18" charset="0"/>
                          </a:rPr>
                          <m:t>𝑏</m:t>
                        </m:r>
                      </m:e>
                    </m:d>
                  </m:oMath>
                </a14:m>
                <a:r>
                  <a:rPr lang="en-US" sz="2400" dirty="0"/>
                  <a:t>.</a:t>
                </a:r>
                <a:endParaRPr lang="LID4096" sz="2400" dirty="0"/>
              </a:p>
            </p:txBody>
          </p:sp>
        </mc:Choice>
        <mc:Fallback xmlns="">
          <p:sp>
            <p:nvSpPr>
              <p:cNvPr id="9" name="TextBox 8">
                <a:extLst>
                  <a:ext uri="{FF2B5EF4-FFF2-40B4-BE49-F238E27FC236}">
                    <a16:creationId xmlns:a16="http://schemas.microsoft.com/office/drawing/2014/main" id="{4FC29E0B-F041-D9C2-90D8-18A509DBAE55}"/>
                  </a:ext>
                </a:extLst>
              </p:cNvPr>
              <p:cNvSpPr txBox="1">
                <a:spLocks noRot="1" noChangeAspect="1" noMove="1" noResize="1" noEditPoints="1" noAdjustHandles="1" noChangeArrowheads="1" noChangeShapeType="1" noTextEdit="1"/>
              </p:cNvSpPr>
              <p:nvPr/>
            </p:nvSpPr>
            <p:spPr>
              <a:xfrm>
                <a:off x="3023191" y="4378520"/>
                <a:ext cx="3378554" cy="393185"/>
              </a:xfrm>
              <a:prstGeom prst="rect">
                <a:avLst/>
              </a:prstGeom>
              <a:blipFill>
                <a:blip r:embed="rId4"/>
                <a:stretch>
                  <a:fillRect l="-4332" t="-20000" r="-4874" b="-4307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CA069A0-3DD7-A194-2A6C-5D1C4445492A}"/>
                  </a:ext>
                </a:extLst>
              </p:cNvPr>
              <p:cNvSpPr txBox="1"/>
              <p:nvPr/>
            </p:nvSpPr>
            <p:spPr>
              <a:xfrm>
                <a:off x="4592446" y="3754711"/>
                <a:ext cx="3007105"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cs typeface="Beaufort for LOL" panose="02020503050000020004" pitchFamily="18" charset="0"/>
                        </a:rPr>
                        <m:t>ℋ</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bPr>
                        <m:e>
                          <m:r>
                            <m:rPr>
                              <m:sty m:val="p"/>
                            </m:rPr>
                            <a:rPr lang="en-US" sz="2400" b="0" i="0" smtClean="0">
                              <a:latin typeface="Cambria Math" panose="02040503050406030204" pitchFamily="18" charset="0"/>
                              <a:ea typeface="Cambria Math" panose="02040503050406030204" pitchFamily="18" charset="0"/>
                              <a:cs typeface="Beaufort for LOL" panose="02020503050000020004" pitchFamily="18" charset="0"/>
                            </a:rPr>
                            <m:t>span</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𝛼</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𝑤</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𝑏</m:t>
                          </m:r>
                        </m:sub>
                      </m:sSub>
                      <m:d>
                        <m:dPr>
                          <m:begChr m:val="{"/>
                          <m:endChr m:val="}"/>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sSub>
                            <m:sSub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𝑓</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𝛼</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𝑤</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𝑏</m:t>
                              </m:r>
                            </m:sub>
                          </m:sSub>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 </m:t>
                      </m:r>
                    </m:oMath>
                  </m:oMathPara>
                </a14:m>
                <a:endParaRPr lang="LID4096" sz="2400" dirty="0"/>
              </a:p>
            </p:txBody>
          </p:sp>
        </mc:Choice>
        <mc:Fallback xmlns="">
          <p:sp>
            <p:nvSpPr>
              <p:cNvPr id="10" name="TextBox 9">
                <a:extLst>
                  <a:ext uri="{FF2B5EF4-FFF2-40B4-BE49-F238E27FC236}">
                    <a16:creationId xmlns:a16="http://schemas.microsoft.com/office/drawing/2014/main" id="{1CA069A0-3DD7-A194-2A6C-5D1C4445492A}"/>
                  </a:ext>
                </a:extLst>
              </p:cNvPr>
              <p:cNvSpPr txBox="1">
                <a:spLocks noRot="1" noChangeAspect="1" noMove="1" noResize="1" noEditPoints="1" noAdjustHandles="1" noChangeArrowheads="1" noChangeShapeType="1" noTextEdit="1"/>
              </p:cNvSpPr>
              <p:nvPr/>
            </p:nvSpPr>
            <p:spPr>
              <a:xfrm>
                <a:off x="4592446" y="3754711"/>
                <a:ext cx="3007105" cy="415050"/>
              </a:xfrm>
              <a:prstGeom prst="rect">
                <a:avLst/>
              </a:prstGeom>
              <a:blipFill>
                <a:blip r:embed="rId5"/>
                <a:stretch>
                  <a:fillRect/>
                </a:stretch>
              </a:blipFill>
            </p:spPr>
            <p:txBody>
              <a:bodyPr/>
              <a:lstStyle/>
              <a:p>
                <a:r>
                  <a:rPr lang="LID4096">
                    <a:noFill/>
                  </a:rPr>
                  <a:t> </a:t>
                </a:r>
              </a:p>
            </p:txBody>
          </p:sp>
        </mc:Fallback>
      </mc:AlternateContent>
      <p:sp>
        <p:nvSpPr>
          <p:cNvPr id="11" name="TextBox 10">
            <a:extLst>
              <a:ext uri="{FF2B5EF4-FFF2-40B4-BE49-F238E27FC236}">
                <a16:creationId xmlns:a16="http://schemas.microsoft.com/office/drawing/2014/main" id="{6FA35B24-2CC2-A245-5080-DE074EBFA8C0}"/>
              </a:ext>
            </a:extLst>
          </p:cNvPr>
          <p:cNvSpPr txBox="1"/>
          <p:nvPr/>
        </p:nvSpPr>
        <p:spPr>
          <a:xfrm>
            <a:off x="331496" y="4376352"/>
            <a:ext cx="2691696"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with single neurons</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EE688C4-66D4-592D-92F5-82F785991599}"/>
                  </a:ext>
                </a:extLst>
              </p:cNvPr>
              <p:cNvSpPr txBox="1"/>
              <p:nvPr/>
            </p:nvSpPr>
            <p:spPr>
              <a:xfrm>
                <a:off x="7772401" y="4542635"/>
                <a:ext cx="6096000" cy="439736"/>
              </a:xfrm>
              <a:prstGeom prst="rect">
                <a:avLst/>
              </a:prstGeom>
              <a:noFill/>
            </p:spPr>
            <p:txBody>
              <a:bodyPr wrap="square">
                <a:spAutoFit/>
              </a:bodyPr>
              <a:lstStyle/>
              <a:p>
                <a:r>
                  <a:rPr lang="en-US" sz="2000" b="0" dirty="0">
                    <a:solidFill>
                      <a:schemeClr val="accent2">
                        <a:lumMod val="75000"/>
                      </a:schemeClr>
                    </a:solidFill>
                    <a:latin typeface="Beaufort for LOL" panose="02020503050000020004" pitchFamily="18" charset="0"/>
                    <a:cs typeface="Beaufort for LOL" panose="02020503050000020004" pitchFamily="18" charset="0"/>
                  </a:rPr>
                  <a:t>e.g., </a:t>
                </a:r>
                <a14:m>
                  <m:oMath xmlns:m="http://schemas.openxmlformats.org/officeDocument/2006/math">
                    <m:r>
                      <a:rPr lang="en-US" sz="2000" b="0" i="1" smtClean="0">
                        <a:solidFill>
                          <a:schemeClr val="accent2">
                            <a:lumMod val="75000"/>
                          </a:schemeClr>
                        </a:solidFill>
                        <a:latin typeface="Cambria Math" panose="02040503050406030204" pitchFamily="18" charset="0"/>
                      </a:rPr>
                      <m:t>h</m:t>
                    </m:r>
                    <m:d>
                      <m:dPr>
                        <m:ctrlPr>
                          <a:rPr lang="en-US" sz="2000" b="0" i="1" smtClean="0">
                            <a:solidFill>
                              <a:schemeClr val="accent2">
                                <a:lumMod val="75000"/>
                              </a:schemeClr>
                            </a:solidFill>
                            <a:latin typeface="Cambria Math" panose="02040503050406030204" pitchFamily="18" charset="0"/>
                          </a:rPr>
                        </m:ctrlPr>
                      </m:dPr>
                      <m:e>
                        <m:r>
                          <a:rPr lang="en-US" sz="2000" b="0" i="1" smtClean="0">
                            <a:solidFill>
                              <a:schemeClr val="accent2">
                                <a:lumMod val="75000"/>
                              </a:schemeClr>
                            </a:solidFill>
                            <a:latin typeface="Cambria Math" panose="02040503050406030204" pitchFamily="18" charset="0"/>
                          </a:rPr>
                          <m:t>𝑥</m:t>
                        </m:r>
                      </m:e>
                    </m:d>
                    <m:r>
                      <a:rPr lang="en-US" sz="2000" b="0" i="1" smtClean="0">
                        <a:solidFill>
                          <a:schemeClr val="accent2">
                            <a:lumMod val="75000"/>
                          </a:schemeClr>
                        </a:solidFill>
                        <a:latin typeface="Cambria Math" panose="02040503050406030204" pitchFamily="18" charset="0"/>
                      </a:rPr>
                      <m:t>=</m:t>
                    </m:r>
                    <m:nary>
                      <m:naryPr>
                        <m:chr m:val="∑"/>
                        <m:ctrlPr>
                          <a:rPr lang="en-US" sz="2000" b="0" i="1" smtClean="0">
                            <a:solidFill>
                              <a:schemeClr val="accent2">
                                <a:lumMod val="75000"/>
                              </a:schemeClr>
                            </a:solidFill>
                            <a:latin typeface="Cambria Math" panose="02040503050406030204" pitchFamily="18" charset="0"/>
                          </a:rPr>
                        </m:ctrlPr>
                      </m:naryPr>
                      <m:sub>
                        <m:r>
                          <a:rPr lang="en-US" sz="2000" b="0" i="1" smtClean="0">
                            <a:solidFill>
                              <a:schemeClr val="accent2">
                                <a:lumMod val="75000"/>
                              </a:schemeClr>
                            </a:solidFill>
                            <a:latin typeface="Cambria Math" panose="02040503050406030204" pitchFamily="18" charset="0"/>
                          </a:rPr>
                          <m:t>𝑖</m:t>
                        </m:r>
                      </m:sub>
                      <m:sup>
                        <m:r>
                          <a:rPr lang="en-US" sz="2000" b="0" i="1" smtClean="0">
                            <a:solidFill>
                              <a:schemeClr val="accent2">
                                <a:lumMod val="75000"/>
                              </a:schemeClr>
                            </a:solidFill>
                            <a:latin typeface="Cambria Math" panose="02040503050406030204" pitchFamily="18" charset="0"/>
                          </a:rPr>
                          <m:t>3</m:t>
                        </m:r>
                      </m:sup>
                      <m:e>
                        <m:sSub>
                          <m:sSubPr>
                            <m:ctrlPr>
                              <a:rPr lang="en-US" sz="2000" b="0" i="1" smtClean="0">
                                <a:solidFill>
                                  <a:schemeClr val="accent2">
                                    <a:lumMod val="75000"/>
                                  </a:schemeClr>
                                </a:solidFill>
                                <a:latin typeface="Cambria Math" panose="02040503050406030204" pitchFamily="18" charset="0"/>
                              </a:rPr>
                            </m:ctrlPr>
                          </m:sSubPr>
                          <m:e>
                            <m:r>
                              <a:rPr lang="en-US" sz="2000" i="1">
                                <a:solidFill>
                                  <a:schemeClr val="accent2">
                                    <a:lumMod val="75000"/>
                                  </a:schemeClr>
                                </a:solidFill>
                                <a:latin typeface="Cambria Math" panose="02040503050406030204" pitchFamily="18" charset="0"/>
                              </a:rPr>
                              <m:t>𝛼</m:t>
                            </m:r>
                          </m:e>
                          <m:sub>
                            <m:r>
                              <a:rPr lang="en-US" sz="2000" b="0" i="1" smtClean="0">
                                <a:solidFill>
                                  <a:schemeClr val="accent2">
                                    <a:lumMod val="75000"/>
                                  </a:schemeClr>
                                </a:solidFill>
                                <a:latin typeface="Cambria Math" panose="02040503050406030204" pitchFamily="18" charset="0"/>
                              </a:rPr>
                              <m:t>𝑖</m:t>
                            </m:r>
                          </m:sub>
                        </m:sSub>
                        <m:r>
                          <a:rPr lang="en-US" sz="2000" i="1">
                            <a:solidFill>
                              <a:schemeClr val="accent2">
                                <a:lumMod val="75000"/>
                              </a:schemeClr>
                            </a:solidFill>
                            <a:latin typeface="Cambria Math" panose="02040503050406030204" pitchFamily="18" charset="0"/>
                          </a:rPr>
                          <m:t> </m:t>
                        </m:r>
                        <m:r>
                          <a:rPr lang="en-US" sz="2000" i="1">
                            <a:solidFill>
                              <a:schemeClr val="accent2">
                                <a:lumMod val="75000"/>
                              </a:schemeClr>
                            </a:solidFill>
                            <a:latin typeface="Cambria Math" panose="02040503050406030204" pitchFamily="18" charset="0"/>
                          </a:rPr>
                          <m:t>𝜙</m:t>
                        </m:r>
                        <m:d>
                          <m:dPr>
                            <m:ctrlPr>
                              <a:rPr lang="en-US" sz="2000" i="1">
                                <a:solidFill>
                                  <a:schemeClr val="accent2">
                                    <a:lumMod val="75000"/>
                                  </a:schemeClr>
                                </a:solidFill>
                                <a:latin typeface="Cambria Math" panose="02040503050406030204" pitchFamily="18" charset="0"/>
                              </a:rPr>
                            </m:ctrlPr>
                          </m:dPr>
                          <m:e>
                            <m:sSubSup>
                              <m:sSubSupPr>
                                <m:ctrlPr>
                                  <a:rPr lang="en-US" sz="2000" b="1" i="1" smtClean="0">
                                    <a:solidFill>
                                      <a:schemeClr val="accent2">
                                        <a:lumMod val="75000"/>
                                      </a:schemeClr>
                                    </a:solidFill>
                                    <a:latin typeface="Cambria Math" panose="02040503050406030204" pitchFamily="18" charset="0"/>
                                  </a:rPr>
                                </m:ctrlPr>
                              </m:sSubSupPr>
                              <m:e>
                                <m:r>
                                  <a:rPr lang="en-US" sz="2000" b="1" i="1">
                                    <a:solidFill>
                                      <a:schemeClr val="accent2">
                                        <a:lumMod val="75000"/>
                                      </a:schemeClr>
                                    </a:solidFill>
                                    <a:latin typeface="Cambria Math" panose="02040503050406030204" pitchFamily="18" charset="0"/>
                                  </a:rPr>
                                  <m:t>𝒘</m:t>
                                </m:r>
                              </m:e>
                              <m:sub>
                                <m:r>
                                  <a:rPr lang="en-US" sz="2000" b="0" i="1" smtClean="0">
                                    <a:solidFill>
                                      <a:schemeClr val="accent2">
                                        <a:lumMod val="75000"/>
                                      </a:schemeClr>
                                    </a:solidFill>
                                    <a:latin typeface="Cambria Math" panose="02040503050406030204" pitchFamily="18" charset="0"/>
                                  </a:rPr>
                                  <m:t>𝑖</m:t>
                                </m:r>
                              </m:sub>
                              <m:sup>
                                <m:r>
                                  <a:rPr lang="en-US" sz="2000" i="1">
                                    <a:solidFill>
                                      <a:schemeClr val="accent2">
                                        <a:lumMod val="75000"/>
                                      </a:schemeClr>
                                    </a:solidFill>
                                    <a:latin typeface="Cambria Math" panose="02040503050406030204" pitchFamily="18" charset="0"/>
                                  </a:rPr>
                                  <m:t>𝑇</m:t>
                                </m:r>
                              </m:sup>
                            </m:sSubSup>
                            <m:r>
                              <a:rPr lang="en-US" sz="2000" b="1" i="1">
                                <a:solidFill>
                                  <a:schemeClr val="accent2">
                                    <a:lumMod val="75000"/>
                                  </a:schemeClr>
                                </a:solidFill>
                                <a:latin typeface="Cambria Math" panose="02040503050406030204" pitchFamily="18" charset="0"/>
                              </a:rPr>
                              <m:t>𝒙</m:t>
                            </m:r>
                            <m:r>
                              <a:rPr lang="en-US" sz="2000" b="1" i="1">
                                <a:solidFill>
                                  <a:schemeClr val="accent2">
                                    <a:lumMod val="75000"/>
                                  </a:schemeClr>
                                </a:solidFill>
                                <a:latin typeface="Cambria Math" panose="02040503050406030204" pitchFamily="18" charset="0"/>
                              </a:rPr>
                              <m:t>+</m:t>
                            </m:r>
                            <m:sSub>
                              <m:sSubPr>
                                <m:ctrlPr>
                                  <a:rPr lang="en-US" sz="2000" b="0" i="1" smtClean="0">
                                    <a:solidFill>
                                      <a:schemeClr val="accent2">
                                        <a:lumMod val="75000"/>
                                      </a:schemeClr>
                                    </a:solidFill>
                                    <a:latin typeface="Cambria Math" panose="02040503050406030204" pitchFamily="18" charset="0"/>
                                  </a:rPr>
                                </m:ctrlPr>
                              </m:sSubPr>
                              <m:e>
                                <m:r>
                                  <a:rPr lang="en-US" sz="2000" i="1">
                                    <a:solidFill>
                                      <a:schemeClr val="accent2">
                                        <a:lumMod val="75000"/>
                                      </a:schemeClr>
                                    </a:solidFill>
                                    <a:latin typeface="Cambria Math" panose="02040503050406030204" pitchFamily="18" charset="0"/>
                                  </a:rPr>
                                  <m:t>𝑏</m:t>
                                </m:r>
                              </m:e>
                              <m:sub>
                                <m:r>
                                  <a:rPr lang="en-US" sz="2000" b="0" i="1" smtClean="0">
                                    <a:solidFill>
                                      <a:schemeClr val="accent2">
                                        <a:lumMod val="75000"/>
                                      </a:schemeClr>
                                    </a:solidFill>
                                    <a:latin typeface="Cambria Math" panose="02040503050406030204" pitchFamily="18" charset="0"/>
                                  </a:rPr>
                                  <m:t>𝑖</m:t>
                                </m:r>
                              </m:sub>
                            </m:sSub>
                          </m:e>
                        </m:d>
                      </m:e>
                    </m:nary>
                    <m:r>
                      <a:rPr lang="en-US" sz="2000" b="0" i="1" smtClean="0">
                        <a:solidFill>
                          <a:schemeClr val="accent2">
                            <a:lumMod val="75000"/>
                          </a:schemeClr>
                        </a:solidFill>
                        <a:latin typeface="Cambria Math" panose="02040503050406030204" pitchFamily="18" charset="0"/>
                      </a:rPr>
                      <m:t>∈</m:t>
                    </m:r>
                  </m:oMath>
                </a14:m>
                <a:r>
                  <a:rPr lang="en-US" sz="2000" dirty="0">
                    <a:solidFill>
                      <a:schemeClr val="accent2">
                        <a:lumMod val="75000"/>
                      </a:schemeClr>
                    </a:solidFill>
                    <a:latin typeface="Beaufort for LOL" panose="02020503050000020004" pitchFamily="18" charset="0"/>
                    <a:cs typeface="Beaufort for LOL" panose="02020503050000020004" pitchFamily="18" charset="0"/>
                  </a:rPr>
                  <a:t> </a:t>
                </a:r>
                <a14:m>
                  <m:oMath xmlns:m="http://schemas.openxmlformats.org/officeDocument/2006/math">
                    <m:r>
                      <a:rPr lang="en-US" sz="2000" i="1">
                        <a:solidFill>
                          <a:schemeClr val="accent2">
                            <a:lumMod val="75000"/>
                          </a:schemeClr>
                        </a:solidFill>
                        <a:latin typeface="Cambria Math" panose="02040503050406030204" pitchFamily="18" charset="0"/>
                        <a:ea typeface="Cambria Math" panose="02040503050406030204" pitchFamily="18" charset="0"/>
                        <a:cs typeface="Beaufort for LOL" panose="02020503050000020004" pitchFamily="18" charset="0"/>
                      </a:rPr>
                      <m:t>ℋ</m:t>
                    </m:r>
                  </m:oMath>
                </a14:m>
                <a:endParaRPr lang="LID4096" sz="2000" dirty="0">
                  <a:solidFill>
                    <a:schemeClr val="accent2">
                      <a:lumMod val="75000"/>
                    </a:schemeClr>
                  </a:solidFill>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CEE688C4-66D4-592D-92F5-82F785991599}"/>
                  </a:ext>
                </a:extLst>
              </p:cNvPr>
              <p:cNvSpPr txBox="1">
                <a:spLocks noRot="1" noChangeAspect="1" noMove="1" noResize="1" noEditPoints="1" noAdjustHandles="1" noChangeArrowheads="1" noChangeShapeType="1" noTextEdit="1"/>
              </p:cNvSpPr>
              <p:nvPr/>
            </p:nvSpPr>
            <p:spPr>
              <a:xfrm>
                <a:off x="7772401" y="4542635"/>
                <a:ext cx="6096000" cy="439736"/>
              </a:xfrm>
              <a:prstGeom prst="rect">
                <a:avLst/>
              </a:prstGeom>
              <a:blipFill>
                <a:blip r:embed="rId6"/>
                <a:stretch>
                  <a:fillRect l="-1000" t="-106944" b="-163889"/>
                </a:stretch>
              </a:blipFill>
            </p:spPr>
            <p:txBody>
              <a:bodyPr/>
              <a:lstStyle/>
              <a:p>
                <a:r>
                  <a:rPr lang="LID4096">
                    <a:noFill/>
                  </a:rPr>
                  <a:t> </a:t>
                </a:r>
              </a:p>
            </p:txBody>
          </p:sp>
        </mc:Fallback>
      </mc:AlternateContent>
      <p:sp>
        <p:nvSpPr>
          <p:cNvPr id="19" name="TextBox 18">
            <a:extLst>
              <a:ext uri="{FF2B5EF4-FFF2-40B4-BE49-F238E27FC236}">
                <a16:creationId xmlns:a16="http://schemas.microsoft.com/office/drawing/2014/main" id="{5BDF9DDC-7866-B078-6BC8-92B1B3B46E79}"/>
              </a:ext>
            </a:extLst>
          </p:cNvPr>
          <p:cNvSpPr txBox="1"/>
          <p:nvPr/>
        </p:nvSpPr>
        <p:spPr>
          <a:xfrm>
            <a:off x="5344428" y="6581001"/>
            <a:ext cx="6935002" cy="276999"/>
          </a:xfrm>
          <a:prstGeom prst="rect">
            <a:avLst/>
          </a:prstGeom>
          <a:noFill/>
        </p:spPr>
        <p:txBody>
          <a:bodyPr wrap="square">
            <a:spAutoFit/>
          </a:bodyPr>
          <a:lstStyle/>
          <a:p>
            <a:r>
              <a:rPr lang="LID4096" sz="1200" i="1" dirty="0">
                <a:latin typeface="Beaufort for LOL" panose="02020503050000020004" pitchFamily="18" charset="0"/>
                <a:cs typeface="Beaufort for LOL" panose="02020503050000020004" pitchFamily="18" charset="0"/>
              </a:rPr>
              <a:t>K. Hornik, M. Stinchcombe, H. White, Multilayer feedforward networks are universal approximators, 1989</a:t>
            </a:r>
          </a:p>
        </p:txBody>
      </p:sp>
    </p:spTree>
    <p:extLst>
      <p:ext uri="{BB962C8B-B14F-4D97-AF65-F5344CB8AC3E}">
        <p14:creationId xmlns:p14="http://schemas.microsoft.com/office/powerpoint/2010/main" val="16778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p:bldP spid="11"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917A-6522-3B34-69C6-C5EBC9201476}"/>
              </a:ext>
            </a:extLst>
          </p:cNvPr>
          <p:cNvSpPr>
            <a:spLocks noGrp="1"/>
          </p:cNvSpPr>
          <p:nvPr>
            <p:ph type="title"/>
          </p:nvPr>
        </p:nvSpPr>
        <p:spPr/>
        <p:txBody>
          <a:bodyPr/>
          <a:lstStyle/>
          <a:p>
            <a:r>
              <a:rPr lang="en-US" dirty="0"/>
              <a:t>If shallow ANNs are universal, what about depth?</a:t>
            </a:r>
            <a:endParaRPr lang="LID4096" dirty="0"/>
          </a:p>
        </p:txBody>
      </p:sp>
      <p:sp>
        <p:nvSpPr>
          <p:cNvPr id="3" name="Slide Number Placeholder 2">
            <a:extLst>
              <a:ext uri="{FF2B5EF4-FFF2-40B4-BE49-F238E27FC236}">
                <a16:creationId xmlns:a16="http://schemas.microsoft.com/office/drawing/2014/main" id="{C089E24C-9219-677E-C7DF-65B7DF645A08}"/>
              </a:ext>
            </a:extLst>
          </p:cNvPr>
          <p:cNvSpPr>
            <a:spLocks noGrp="1"/>
          </p:cNvSpPr>
          <p:nvPr>
            <p:ph type="sldNum" sz="quarter" idx="12"/>
          </p:nvPr>
        </p:nvSpPr>
        <p:spPr/>
        <p:txBody>
          <a:bodyPr/>
          <a:lstStyle/>
          <a:p>
            <a:fld id="{CC491BDB-77F2-4EF0-887C-9DE660584513}" type="slidenum">
              <a:rPr lang="en-GB" smtClean="0"/>
              <a:pPr/>
              <a:t>12</a:t>
            </a:fld>
            <a:endParaRPr lang="en-GB" dirty="0"/>
          </a:p>
        </p:txBody>
      </p:sp>
      <p:grpSp>
        <p:nvGrpSpPr>
          <p:cNvPr id="89" name="Group 88">
            <a:extLst>
              <a:ext uri="{FF2B5EF4-FFF2-40B4-BE49-F238E27FC236}">
                <a16:creationId xmlns:a16="http://schemas.microsoft.com/office/drawing/2014/main" id="{6CDA64D5-2400-5A4D-E0A5-1A877351AFA9}"/>
              </a:ext>
            </a:extLst>
          </p:cNvPr>
          <p:cNvGrpSpPr/>
          <p:nvPr/>
        </p:nvGrpSpPr>
        <p:grpSpPr>
          <a:xfrm>
            <a:off x="649792" y="1754969"/>
            <a:ext cx="4586725" cy="2065084"/>
            <a:chOff x="3055734" y="1145831"/>
            <a:chExt cx="6035504" cy="2717369"/>
          </a:xfrm>
        </p:grpSpPr>
        <p:sp>
          <p:nvSpPr>
            <p:cNvPr id="4" name="Oval 3">
              <a:extLst>
                <a:ext uri="{FF2B5EF4-FFF2-40B4-BE49-F238E27FC236}">
                  <a16:creationId xmlns:a16="http://schemas.microsoft.com/office/drawing/2014/main" id="{7C70C984-357F-53E8-561B-24571D560799}"/>
                </a:ext>
              </a:extLst>
            </p:cNvPr>
            <p:cNvSpPr/>
            <p:nvPr/>
          </p:nvSpPr>
          <p:spPr>
            <a:xfrm>
              <a:off x="3055735" y="1751882"/>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Oval 4">
              <a:extLst>
                <a:ext uri="{FF2B5EF4-FFF2-40B4-BE49-F238E27FC236}">
                  <a16:creationId xmlns:a16="http://schemas.microsoft.com/office/drawing/2014/main" id="{50DB8331-D445-8BD4-6E80-929BF6122ABD}"/>
                </a:ext>
              </a:extLst>
            </p:cNvPr>
            <p:cNvSpPr/>
            <p:nvPr/>
          </p:nvSpPr>
          <p:spPr>
            <a:xfrm>
              <a:off x="3055734" y="2872596"/>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A9E90F86-66E2-278E-B0F5-935BBFA8698D}"/>
                </a:ext>
              </a:extLst>
            </p:cNvPr>
            <p:cNvSpPr/>
            <p:nvPr/>
          </p:nvSpPr>
          <p:spPr>
            <a:xfrm>
              <a:off x="5831988" y="1145831"/>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7A31E0BF-DDF0-F777-1F78-C1981960929F}"/>
                </a:ext>
              </a:extLst>
            </p:cNvPr>
            <p:cNvSpPr/>
            <p:nvPr/>
          </p:nvSpPr>
          <p:spPr>
            <a:xfrm>
              <a:off x="5831986" y="2266545"/>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89EC78DA-73EF-136C-FE51-BE7CB388262D}"/>
                </a:ext>
              </a:extLst>
            </p:cNvPr>
            <p:cNvSpPr/>
            <p:nvPr/>
          </p:nvSpPr>
          <p:spPr>
            <a:xfrm>
              <a:off x="5831986" y="3387259"/>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2" name="Oval 11">
              <a:extLst>
                <a:ext uri="{FF2B5EF4-FFF2-40B4-BE49-F238E27FC236}">
                  <a16:creationId xmlns:a16="http://schemas.microsoft.com/office/drawing/2014/main" id="{2899AA4B-0077-4B04-22BE-4EC1B3F7C9E1}"/>
                </a:ext>
              </a:extLst>
            </p:cNvPr>
            <p:cNvSpPr/>
            <p:nvPr/>
          </p:nvSpPr>
          <p:spPr>
            <a:xfrm>
              <a:off x="8615297" y="2266545"/>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3" name="Straight Arrow Connector 12">
              <a:extLst>
                <a:ext uri="{FF2B5EF4-FFF2-40B4-BE49-F238E27FC236}">
                  <a16:creationId xmlns:a16="http://schemas.microsoft.com/office/drawing/2014/main" id="{07A63FE6-5DA7-D894-99AE-78C69ABAD94A}"/>
                </a:ext>
              </a:extLst>
            </p:cNvPr>
            <p:cNvCxnSpPr>
              <a:cxnSpLocks/>
              <a:stCxn id="4" idx="6"/>
              <a:endCxn id="9" idx="2"/>
            </p:cNvCxnSpPr>
            <p:nvPr/>
          </p:nvCxnSpPr>
          <p:spPr>
            <a:xfrm flipV="1">
              <a:off x="3531676" y="1383802"/>
              <a:ext cx="2300312"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798242-A3CA-23D0-259A-AA5C4E193510}"/>
                </a:ext>
              </a:extLst>
            </p:cNvPr>
            <p:cNvCxnSpPr>
              <a:cxnSpLocks/>
              <a:stCxn id="5" idx="6"/>
              <a:endCxn id="9" idx="2"/>
            </p:cNvCxnSpPr>
            <p:nvPr/>
          </p:nvCxnSpPr>
          <p:spPr>
            <a:xfrm flipV="1">
              <a:off x="3531675" y="1383802"/>
              <a:ext cx="2300313" cy="1726765"/>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9254DF-8E6A-5BAF-CF14-074745BED71E}"/>
                </a:ext>
              </a:extLst>
            </p:cNvPr>
            <p:cNvCxnSpPr>
              <a:cxnSpLocks/>
              <a:stCxn id="4" idx="6"/>
              <a:endCxn id="10" idx="2"/>
            </p:cNvCxnSpPr>
            <p:nvPr/>
          </p:nvCxnSpPr>
          <p:spPr>
            <a:xfrm>
              <a:off x="3531676" y="1989853"/>
              <a:ext cx="2300310"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DBC416-0D0E-AABD-61AB-A041089E76EB}"/>
                </a:ext>
              </a:extLst>
            </p:cNvPr>
            <p:cNvCxnSpPr>
              <a:cxnSpLocks/>
              <a:stCxn id="4" idx="6"/>
              <a:endCxn id="11" idx="2"/>
            </p:cNvCxnSpPr>
            <p:nvPr/>
          </p:nvCxnSpPr>
          <p:spPr>
            <a:xfrm>
              <a:off x="3531676" y="1989853"/>
              <a:ext cx="2300310" cy="1635377"/>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E65EB4-514A-A46F-3DDB-488C89A81BFD}"/>
                </a:ext>
              </a:extLst>
            </p:cNvPr>
            <p:cNvCxnSpPr>
              <a:cxnSpLocks/>
              <a:stCxn id="5" idx="6"/>
              <a:endCxn id="11" idx="2"/>
            </p:cNvCxnSpPr>
            <p:nvPr/>
          </p:nvCxnSpPr>
          <p:spPr>
            <a:xfrm>
              <a:off x="3531675" y="3110567"/>
              <a:ext cx="2300311"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C0F2BAD-97AD-38C9-C99E-645029F57134}"/>
                </a:ext>
              </a:extLst>
            </p:cNvPr>
            <p:cNvCxnSpPr>
              <a:cxnSpLocks/>
              <a:stCxn id="5" idx="6"/>
              <a:endCxn id="10" idx="2"/>
            </p:cNvCxnSpPr>
            <p:nvPr/>
          </p:nvCxnSpPr>
          <p:spPr>
            <a:xfrm flipV="1">
              <a:off x="3531675" y="2504516"/>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3859B7-8AB4-4338-09B5-9C29F284406B}"/>
                </a:ext>
              </a:extLst>
            </p:cNvPr>
            <p:cNvCxnSpPr>
              <a:cxnSpLocks/>
              <a:stCxn id="11" idx="6"/>
              <a:endCxn id="12" idx="2"/>
            </p:cNvCxnSpPr>
            <p:nvPr/>
          </p:nvCxnSpPr>
          <p:spPr>
            <a:xfrm flipV="1">
              <a:off x="6307927" y="2504516"/>
              <a:ext cx="2307370"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B01258-4AD4-0224-AB97-4E56504552BC}"/>
                </a:ext>
              </a:extLst>
            </p:cNvPr>
            <p:cNvCxnSpPr>
              <a:cxnSpLocks/>
              <a:stCxn id="10" idx="6"/>
              <a:endCxn id="12" idx="2"/>
            </p:cNvCxnSpPr>
            <p:nvPr/>
          </p:nvCxnSpPr>
          <p:spPr>
            <a:xfrm>
              <a:off x="6307927" y="2504516"/>
              <a:ext cx="2307370"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47C272C-326D-1E98-0DE3-9759EEA25286}"/>
                </a:ext>
              </a:extLst>
            </p:cNvPr>
            <p:cNvCxnSpPr>
              <a:cxnSpLocks/>
              <a:stCxn id="9" idx="6"/>
              <a:endCxn id="12" idx="2"/>
            </p:cNvCxnSpPr>
            <p:nvPr/>
          </p:nvCxnSpPr>
          <p:spPr>
            <a:xfrm>
              <a:off x="6307929" y="1383802"/>
              <a:ext cx="2307368"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35C0E649-A2F7-5B3B-5C53-A807F9A50EFB}"/>
              </a:ext>
            </a:extLst>
          </p:cNvPr>
          <p:cNvGrpSpPr/>
          <p:nvPr/>
        </p:nvGrpSpPr>
        <p:grpSpPr>
          <a:xfrm>
            <a:off x="649792" y="4579828"/>
            <a:ext cx="8866348" cy="2065084"/>
            <a:chOff x="242891" y="4220156"/>
            <a:chExt cx="11666904" cy="2717369"/>
          </a:xfrm>
        </p:grpSpPr>
        <p:sp>
          <p:nvSpPr>
            <p:cNvPr id="37" name="Oval 36">
              <a:extLst>
                <a:ext uri="{FF2B5EF4-FFF2-40B4-BE49-F238E27FC236}">
                  <a16:creationId xmlns:a16="http://schemas.microsoft.com/office/drawing/2014/main" id="{B40D8285-4431-E8AA-4258-D7A01D7276D2}"/>
                </a:ext>
              </a:extLst>
            </p:cNvPr>
            <p:cNvSpPr/>
            <p:nvPr/>
          </p:nvSpPr>
          <p:spPr>
            <a:xfrm>
              <a:off x="242892" y="4826207"/>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Oval 37">
              <a:extLst>
                <a:ext uri="{FF2B5EF4-FFF2-40B4-BE49-F238E27FC236}">
                  <a16:creationId xmlns:a16="http://schemas.microsoft.com/office/drawing/2014/main" id="{7B93BEBE-9634-814A-BE70-10E8093997D6}"/>
                </a:ext>
              </a:extLst>
            </p:cNvPr>
            <p:cNvSpPr/>
            <p:nvPr/>
          </p:nvSpPr>
          <p:spPr>
            <a:xfrm>
              <a:off x="242891" y="5946921"/>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9" name="Oval 38">
              <a:extLst>
                <a:ext uri="{FF2B5EF4-FFF2-40B4-BE49-F238E27FC236}">
                  <a16:creationId xmlns:a16="http://schemas.microsoft.com/office/drawing/2014/main" id="{62497C69-41BF-0187-2D8A-30DAAEDE0065}"/>
                </a:ext>
              </a:extLst>
            </p:cNvPr>
            <p:cNvSpPr/>
            <p:nvPr/>
          </p:nvSpPr>
          <p:spPr>
            <a:xfrm>
              <a:off x="3019144" y="4220156"/>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0" name="Oval 39">
              <a:extLst>
                <a:ext uri="{FF2B5EF4-FFF2-40B4-BE49-F238E27FC236}">
                  <a16:creationId xmlns:a16="http://schemas.microsoft.com/office/drawing/2014/main" id="{C9247BCA-0A2D-7633-BBA4-CB889D059521}"/>
                </a:ext>
              </a:extLst>
            </p:cNvPr>
            <p:cNvSpPr/>
            <p:nvPr/>
          </p:nvSpPr>
          <p:spPr>
            <a:xfrm>
              <a:off x="3019143" y="5340870"/>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1" name="Oval 40">
              <a:extLst>
                <a:ext uri="{FF2B5EF4-FFF2-40B4-BE49-F238E27FC236}">
                  <a16:creationId xmlns:a16="http://schemas.microsoft.com/office/drawing/2014/main" id="{0F80A04F-EBA8-B9E4-E5E6-91C0BF7A4812}"/>
                </a:ext>
              </a:extLst>
            </p:cNvPr>
            <p:cNvSpPr/>
            <p:nvPr/>
          </p:nvSpPr>
          <p:spPr>
            <a:xfrm>
              <a:off x="3019143" y="6461584"/>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5" name="Oval 44">
              <a:extLst>
                <a:ext uri="{FF2B5EF4-FFF2-40B4-BE49-F238E27FC236}">
                  <a16:creationId xmlns:a16="http://schemas.microsoft.com/office/drawing/2014/main" id="{C86928D8-BC95-54A2-5AC0-723AA09EC401}"/>
                </a:ext>
              </a:extLst>
            </p:cNvPr>
            <p:cNvSpPr/>
            <p:nvPr/>
          </p:nvSpPr>
          <p:spPr>
            <a:xfrm>
              <a:off x="11433854" y="5340870"/>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46" name="Straight Arrow Connector 45">
              <a:extLst>
                <a:ext uri="{FF2B5EF4-FFF2-40B4-BE49-F238E27FC236}">
                  <a16:creationId xmlns:a16="http://schemas.microsoft.com/office/drawing/2014/main" id="{418A53A4-3548-51EC-E922-493708F248C4}"/>
                </a:ext>
              </a:extLst>
            </p:cNvPr>
            <p:cNvCxnSpPr>
              <a:stCxn id="37" idx="6"/>
              <a:endCxn id="39" idx="2"/>
            </p:cNvCxnSpPr>
            <p:nvPr/>
          </p:nvCxnSpPr>
          <p:spPr>
            <a:xfrm flipV="1">
              <a:off x="718833" y="4458127"/>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C7D094-268B-0242-AF19-3931903321ED}"/>
                </a:ext>
              </a:extLst>
            </p:cNvPr>
            <p:cNvCxnSpPr>
              <a:cxnSpLocks/>
              <a:stCxn id="38" idx="6"/>
              <a:endCxn id="39" idx="2"/>
            </p:cNvCxnSpPr>
            <p:nvPr/>
          </p:nvCxnSpPr>
          <p:spPr>
            <a:xfrm flipV="1">
              <a:off x="718832" y="4458127"/>
              <a:ext cx="2300312" cy="1726765"/>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E7320E1-F7DB-5E77-9F94-F293FE0AB823}"/>
                </a:ext>
              </a:extLst>
            </p:cNvPr>
            <p:cNvCxnSpPr>
              <a:cxnSpLocks/>
              <a:stCxn id="37" idx="6"/>
              <a:endCxn id="40" idx="2"/>
            </p:cNvCxnSpPr>
            <p:nvPr/>
          </p:nvCxnSpPr>
          <p:spPr>
            <a:xfrm>
              <a:off x="718833" y="5064178"/>
              <a:ext cx="2300310"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A11ECF7-1BCD-1214-7E81-0F681065CB30}"/>
                </a:ext>
              </a:extLst>
            </p:cNvPr>
            <p:cNvCxnSpPr>
              <a:cxnSpLocks/>
              <a:stCxn id="37" idx="6"/>
              <a:endCxn id="41" idx="2"/>
            </p:cNvCxnSpPr>
            <p:nvPr/>
          </p:nvCxnSpPr>
          <p:spPr>
            <a:xfrm>
              <a:off x="718833" y="5064178"/>
              <a:ext cx="2300310" cy="1635377"/>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8A95BE-DBDD-EE62-3BBA-52598B3BD26B}"/>
                </a:ext>
              </a:extLst>
            </p:cNvPr>
            <p:cNvCxnSpPr>
              <a:cxnSpLocks/>
              <a:stCxn id="38" idx="6"/>
              <a:endCxn id="41" idx="2"/>
            </p:cNvCxnSpPr>
            <p:nvPr/>
          </p:nvCxnSpPr>
          <p:spPr>
            <a:xfrm>
              <a:off x="718832" y="6184892"/>
              <a:ext cx="2300311"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8A649E-20B4-3ED4-F6DB-FB6E9FF3B850}"/>
                </a:ext>
              </a:extLst>
            </p:cNvPr>
            <p:cNvCxnSpPr>
              <a:cxnSpLocks/>
              <a:stCxn id="38" idx="6"/>
              <a:endCxn id="40" idx="2"/>
            </p:cNvCxnSpPr>
            <p:nvPr/>
          </p:nvCxnSpPr>
          <p:spPr>
            <a:xfrm flipV="1">
              <a:off x="718832" y="5578841"/>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C22E839-E7B7-C631-DFCF-9F816DBDD44A}"/>
                </a:ext>
              </a:extLst>
            </p:cNvPr>
            <p:cNvCxnSpPr>
              <a:cxnSpLocks/>
              <a:stCxn id="39" idx="6"/>
              <a:endCxn id="42" idx="2"/>
            </p:cNvCxnSpPr>
            <p:nvPr/>
          </p:nvCxnSpPr>
          <p:spPr>
            <a:xfrm>
              <a:off x="3495085" y="4458127"/>
              <a:ext cx="2301655"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5F350C-2F52-2A6D-4284-57E1B95882FD}"/>
                </a:ext>
              </a:extLst>
            </p:cNvPr>
            <p:cNvCxnSpPr>
              <a:cxnSpLocks/>
              <a:stCxn id="39" idx="6"/>
              <a:endCxn id="43" idx="2"/>
            </p:cNvCxnSpPr>
            <p:nvPr/>
          </p:nvCxnSpPr>
          <p:spPr>
            <a:xfrm>
              <a:off x="3495085" y="4458127"/>
              <a:ext cx="2301653"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548F355-5067-5BB0-E98A-731659CCD4B0}"/>
                </a:ext>
              </a:extLst>
            </p:cNvPr>
            <p:cNvCxnSpPr>
              <a:cxnSpLocks/>
              <a:stCxn id="39" idx="6"/>
              <a:endCxn id="44" idx="2"/>
            </p:cNvCxnSpPr>
            <p:nvPr/>
          </p:nvCxnSpPr>
          <p:spPr>
            <a:xfrm>
              <a:off x="3495085" y="4458127"/>
              <a:ext cx="2301653"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0DF6D4E-5327-EFEB-5BB2-FCA36375BCEF}"/>
                </a:ext>
              </a:extLst>
            </p:cNvPr>
            <p:cNvCxnSpPr>
              <a:cxnSpLocks/>
              <a:stCxn id="40" idx="6"/>
              <a:endCxn id="42" idx="2"/>
            </p:cNvCxnSpPr>
            <p:nvPr/>
          </p:nvCxnSpPr>
          <p:spPr>
            <a:xfrm flipV="1">
              <a:off x="3495084" y="4458127"/>
              <a:ext cx="2301656"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28B5DCF-0853-704E-1ADF-FEE4D1C3E765}"/>
                </a:ext>
              </a:extLst>
            </p:cNvPr>
            <p:cNvCxnSpPr>
              <a:cxnSpLocks/>
              <a:stCxn id="40" idx="6"/>
              <a:endCxn id="43" idx="2"/>
            </p:cNvCxnSpPr>
            <p:nvPr/>
          </p:nvCxnSpPr>
          <p:spPr>
            <a:xfrm>
              <a:off x="3495084" y="5578841"/>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0BE6C52-A1FA-40D6-BE21-649C5CE448BF}"/>
                </a:ext>
              </a:extLst>
            </p:cNvPr>
            <p:cNvCxnSpPr>
              <a:cxnSpLocks/>
              <a:stCxn id="40" idx="6"/>
              <a:endCxn id="44" idx="2"/>
            </p:cNvCxnSpPr>
            <p:nvPr/>
          </p:nvCxnSpPr>
          <p:spPr>
            <a:xfrm>
              <a:off x="3495084" y="5578841"/>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0F24EE2-ECCA-37CD-A4AA-39D1A6CC6CB3}"/>
                </a:ext>
              </a:extLst>
            </p:cNvPr>
            <p:cNvCxnSpPr>
              <a:cxnSpLocks/>
              <a:stCxn id="41" idx="6"/>
              <a:endCxn id="44" idx="2"/>
            </p:cNvCxnSpPr>
            <p:nvPr/>
          </p:nvCxnSpPr>
          <p:spPr>
            <a:xfrm>
              <a:off x="3495084" y="6699555"/>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79A78E1-170B-FB95-5898-6CCBF1A6E5A6}"/>
                </a:ext>
              </a:extLst>
            </p:cNvPr>
            <p:cNvCxnSpPr>
              <a:cxnSpLocks/>
              <a:stCxn id="41" idx="6"/>
              <a:endCxn id="43" idx="2"/>
            </p:cNvCxnSpPr>
            <p:nvPr/>
          </p:nvCxnSpPr>
          <p:spPr>
            <a:xfrm flipV="1">
              <a:off x="3495084" y="5578841"/>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4419CDA-1067-A41B-9613-267D379C8DE4}"/>
                </a:ext>
              </a:extLst>
            </p:cNvPr>
            <p:cNvCxnSpPr>
              <a:cxnSpLocks/>
              <a:stCxn id="41" idx="6"/>
              <a:endCxn id="42" idx="2"/>
            </p:cNvCxnSpPr>
            <p:nvPr/>
          </p:nvCxnSpPr>
          <p:spPr>
            <a:xfrm flipV="1">
              <a:off x="3495084" y="4458127"/>
              <a:ext cx="2301656"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3045709-46D2-DECD-5985-7626338694A6}"/>
                </a:ext>
              </a:extLst>
            </p:cNvPr>
            <p:cNvCxnSpPr>
              <a:cxnSpLocks/>
              <a:stCxn id="66" idx="6"/>
              <a:endCxn id="45" idx="2"/>
            </p:cNvCxnSpPr>
            <p:nvPr/>
          </p:nvCxnSpPr>
          <p:spPr>
            <a:xfrm flipV="1">
              <a:off x="9091238" y="5578841"/>
              <a:ext cx="2342616"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872C8DC-A39D-F5E6-B3FB-3231F47D19F4}"/>
                </a:ext>
              </a:extLst>
            </p:cNvPr>
            <p:cNvCxnSpPr>
              <a:cxnSpLocks/>
              <a:stCxn id="65" idx="6"/>
              <a:endCxn id="45" idx="2"/>
            </p:cNvCxnSpPr>
            <p:nvPr/>
          </p:nvCxnSpPr>
          <p:spPr>
            <a:xfrm>
              <a:off x="9091238" y="5578841"/>
              <a:ext cx="2342616"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B436002-1F86-C4FE-4844-480102DA6793}"/>
                </a:ext>
              </a:extLst>
            </p:cNvPr>
            <p:cNvCxnSpPr>
              <a:cxnSpLocks/>
              <a:stCxn id="64" idx="6"/>
              <a:endCxn id="45" idx="2"/>
            </p:cNvCxnSpPr>
            <p:nvPr/>
          </p:nvCxnSpPr>
          <p:spPr>
            <a:xfrm>
              <a:off x="9091240" y="4458127"/>
              <a:ext cx="234261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74A8FAA-95A8-C310-28D7-CE9A7CE07200}"/>
                </a:ext>
              </a:extLst>
            </p:cNvPr>
            <p:cNvSpPr/>
            <p:nvPr/>
          </p:nvSpPr>
          <p:spPr>
            <a:xfrm>
              <a:off x="8615299" y="4220156"/>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5" name="Oval 64">
              <a:extLst>
                <a:ext uri="{FF2B5EF4-FFF2-40B4-BE49-F238E27FC236}">
                  <a16:creationId xmlns:a16="http://schemas.microsoft.com/office/drawing/2014/main" id="{24B6D0C8-2AF8-383A-7717-0A8B295B6B4D}"/>
                </a:ext>
              </a:extLst>
            </p:cNvPr>
            <p:cNvSpPr/>
            <p:nvPr/>
          </p:nvSpPr>
          <p:spPr>
            <a:xfrm>
              <a:off x="8615297" y="5340870"/>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6" name="Oval 65">
              <a:extLst>
                <a:ext uri="{FF2B5EF4-FFF2-40B4-BE49-F238E27FC236}">
                  <a16:creationId xmlns:a16="http://schemas.microsoft.com/office/drawing/2014/main" id="{06F3B5CF-026B-3154-E615-BE62680443FB}"/>
                </a:ext>
              </a:extLst>
            </p:cNvPr>
            <p:cNvSpPr/>
            <p:nvPr/>
          </p:nvSpPr>
          <p:spPr>
            <a:xfrm>
              <a:off x="8615297" y="6461584"/>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67" name="Straight Arrow Connector 66">
              <a:extLst>
                <a:ext uri="{FF2B5EF4-FFF2-40B4-BE49-F238E27FC236}">
                  <a16:creationId xmlns:a16="http://schemas.microsoft.com/office/drawing/2014/main" id="{655F817A-686A-065C-F0BA-8660CA7B1B26}"/>
                </a:ext>
              </a:extLst>
            </p:cNvPr>
            <p:cNvCxnSpPr>
              <a:cxnSpLocks/>
              <a:stCxn id="42" idx="6"/>
              <a:endCxn id="64" idx="2"/>
            </p:cNvCxnSpPr>
            <p:nvPr/>
          </p:nvCxnSpPr>
          <p:spPr>
            <a:xfrm>
              <a:off x="6272681" y="4458127"/>
              <a:ext cx="2342618"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9D2C434-5E01-2061-AD7F-F1D4C0650D37}"/>
                </a:ext>
              </a:extLst>
            </p:cNvPr>
            <p:cNvCxnSpPr>
              <a:cxnSpLocks/>
              <a:stCxn id="42" idx="6"/>
              <a:endCxn id="65" idx="2"/>
            </p:cNvCxnSpPr>
            <p:nvPr/>
          </p:nvCxnSpPr>
          <p:spPr>
            <a:xfrm>
              <a:off x="6272681" y="4458127"/>
              <a:ext cx="2342616"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05ABDA-A60F-5952-2B03-2DF2A2FA0A25}"/>
                </a:ext>
              </a:extLst>
            </p:cNvPr>
            <p:cNvCxnSpPr>
              <a:cxnSpLocks/>
              <a:stCxn id="42" idx="6"/>
              <a:endCxn id="66" idx="2"/>
            </p:cNvCxnSpPr>
            <p:nvPr/>
          </p:nvCxnSpPr>
          <p:spPr>
            <a:xfrm>
              <a:off x="6272681" y="4458127"/>
              <a:ext cx="2342616"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1759CE2-D94F-69FB-F0B2-FF32A100980E}"/>
                </a:ext>
              </a:extLst>
            </p:cNvPr>
            <p:cNvCxnSpPr>
              <a:cxnSpLocks/>
              <a:stCxn id="43" idx="6"/>
              <a:endCxn id="64" idx="2"/>
            </p:cNvCxnSpPr>
            <p:nvPr/>
          </p:nvCxnSpPr>
          <p:spPr>
            <a:xfrm flipV="1">
              <a:off x="6272679" y="4458127"/>
              <a:ext cx="2342620"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16CEBAD-AD9D-FDDF-718B-06838D5FF3D7}"/>
                </a:ext>
              </a:extLst>
            </p:cNvPr>
            <p:cNvCxnSpPr>
              <a:cxnSpLocks/>
              <a:stCxn id="43" idx="6"/>
              <a:endCxn id="65" idx="2"/>
            </p:cNvCxnSpPr>
            <p:nvPr/>
          </p:nvCxnSpPr>
          <p:spPr>
            <a:xfrm>
              <a:off x="6272679" y="5578841"/>
              <a:ext cx="2342618"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069E571-F269-A3EB-8802-C2D6B1E45675}"/>
                </a:ext>
              </a:extLst>
            </p:cNvPr>
            <p:cNvCxnSpPr>
              <a:cxnSpLocks/>
              <a:stCxn id="43" idx="6"/>
              <a:endCxn id="66" idx="2"/>
            </p:cNvCxnSpPr>
            <p:nvPr/>
          </p:nvCxnSpPr>
          <p:spPr>
            <a:xfrm>
              <a:off x="6272679" y="5578841"/>
              <a:ext cx="2342618"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892608-1D53-BA12-4CC4-AA17B2B8CCB7}"/>
                </a:ext>
              </a:extLst>
            </p:cNvPr>
            <p:cNvCxnSpPr>
              <a:cxnSpLocks/>
              <a:stCxn id="44" idx="6"/>
              <a:endCxn id="66" idx="2"/>
            </p:cNvCxnSpPr>
            <p:nvPr/>
          </p:nvCxnSpPr>
          <p:spPr>
            <a:xfrm>
              <a:off x="6272679" y="6699555"/>
              <a:ext cx="2342618"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CDB4DC0-67AB-C847-AEB2-0F643C281916}"/>
                </a:ext>
              </a:extLst>
            </p:cNvPr>
            <p:cNvCxnSpPr>
              <a:cxnSpLocks/>
              <a:stCxn id="44" idx="6"/>
              <a:endCxn id="65" idx="2"/>
            </p:cNvCxnSpPr>
            <p:nvPr/>
          </p:nvCxnSpPr>
          <p:spPr>
            <a:xfrm flipV="1">
              <a:off x="6272679" y="5578841"/>
              <a:ext cx="2342618"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6F0BC06-1CAC-FBD1-15EB-6C0F9A0DE55E}"/>
                </a:ext>
              </a:extLst>
            </p:cNvPr>
            <p:cNvCxnSpPr>
              <a:cxnSpLocks/>
              <a:stCxn id="44" idx="6"/>
              <a:endCxn id="64" idx="2"/>
            </p:cNvCxnSpPr>
            <p:nvPr/>
          </p:nvCxnSpPr>
          <p:spPr>
            <a:xfrm flipV="1">
              <a:off x="6272679" y="4458127"/>
              <a:ext cx="2342620"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E7654C28-FA3D-7220-379E-915933CD8B53}"/>
                </a:ext>
              </a:extLst>
            </p:cNvPr>
            <p:cNvSpPr/>
            <p:nvPr/>
          </p:nvSpPr>
          <p:spPr>
            <a:xfrm>
              <a:off x="5796740" y="4220156"/>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3" name="Oval 42">
              <a:extLst>
                <a:ext uri="{FF2B5EF4-FFF2-40B4-BE49-F238E27FC236}">
                  <a16:creationId xmlns:a16="http://schemas.microsoft.com/office/drawing/2014/main" id="{986E4FA0-4EC4-BA52-895B-FEF0FA288A20}"/>
                </a:ext>
              </a:extLst>
            </p:cNvPr>
            <p:cNvSpPr/>
            <p:nvPr/>
          </p:nvSpPr>
          <p:spPr>
            <a:xfrm>
              <a:off x="5796738" y="5340870"/>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4" name="Oval 43">
              <a:extLst>
                <a:ext uri="{FF2B5EF4-FFF2-40B4-BE49-F238E27FC236}">
                  <a16:creationId xmlns:a16="http://schemas.microsoft.com/office/drawing/2014/main" id="{E33C0F17-1849-34F1-6BDF-EBB6EAF361F5}"/>
                </a:ext>
              </a:extLst>
            </p:cNvPr>
            <p:cNvSpPr/>
            <p:nvPr/>
          </p:nvSpPr>
          <p:spPr>
            <a:xfrm>
              <a:off x="5796738" y="6461584"/>
              <a:ext cx="475941" cy="475941"/>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90" name="TextBox 89">
            <a:extLst>
              <a:ext uri="{FF2B5EF4-FFF2-40B4-BE49-F238E27FC236}">
                <a16:creationId xmlns:a16="http://schemas.microsoft.com/office/drawing/2014/main" id="{B4F16653-66C5-0A4D-0943-32A579ACA0D6}"/>
              </a:ext>
            </a:extLst>
          </p:cNvPr>
          <p:cNvSpPr txBox="1"/>
          <p:nvPr/>
        </p:nvSpPr>
        <p:spPr>
          <a:xfrm>
            <a:off x="242891" y="1097706"/>
            <a:ext cx="1093547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Reminder: </a:t>
            </a:r>
            <a:r>
              <a:rPr lang="en-US" sz="2400" dirty="0">
                <a:latin typeface="Beaufort for LOL" panose="02020503050000020004" pitchFamily="18" charset="0"/>
                <a:cs typeface="Beaufort for LOL" panose="02020503050000020004" pitchFamily="18" charset="0"/>
              </a:rPr>
              <a:t>shallow = 1 </a:t>
            </a:r>
            <a:r>
              <a:rPr lang="en-US" sz="2400" dirty="0">
                <a:solidFill>
                  <a:schemeClr val="accent2">
                    <a:lumMod val="75000"/>
                  </a:schemeClr>
                </a:solidFill>
                <a:latin typeface="Beaufort for LOL" panose="02020503050000020004" pitchFamily="18" charset="0"/>
                <a:cs typeface="Beaufort for LOL" panose="02020503050000020004" pitchFamily="18" charset="0"/>
              </a:rPr>
              <a:t>hidden</a:t>
            </a:r>
            <a:r>
              <a:rPr lang="en-US" sz="2400" dirty="0">
                <a:latin typeface="Beaufort for LOL" panose="02020503050000020004" pitchFamily="18" charset="0"/>
                <a:cs typeface="Beaufort for LOL" panose="02020503050000020004" pitchFamily="18" charset="0"/>
              </a:rPr>
              <a:t> layer (what we dealt with so far)</a:t>
            </a:r>
            <a:endParaRPr lang="LID4096" sz="2400" b="1" dirty="0">
              <a:latin typeface="Beaufort for LOL" panose="02020503050000020004" pitchFamily="18" charset="0"/>
              <a:cs typeface="Beaufort for LOL" panose="02020503050000020004" pitchFamily="18" charset="0"/>
            </a:endParaRPr>
          </a:p>
        </p:txBody>
      </p:sp>
      <p:sp>
        <p:nvSpPr>
          <p:cNvPr id="91" name="TextBox 90">
            <a:extLst>
              <a:ext uri="{FF2B5EF4-FFF2-40B4-BE49-F238E27FC236}">
                <a16:creationId xmlns:a16="http://schemas.microsoft.com/office/drawing/2014/main" id="{CA3AE95D-D23C-4495-19F9-CFD3B0B4FF2E}"/>
              </a:ext>
            </a:extLst>
          </p:cNvPr>
          <p:cNvSpPr txBox="1"/>
          <p:nvPr/>
        </p:nvSpPr>
        <p:spPr>
          <a:xfrm>
            <a:off x="242891" y="4029742"/>
            <a:ext cx="1093547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But we can stack more hidden layers to go deep (usually done in practice).</a:t>
            </a:r>
            <a:endParaRPr lang="LID4096" sz="2400" dirty="0">
              <a:latin typeface="Beaufort for LOL" panose="02020503050000020004" pitchFamily="18" charset="0"/>
              <a:cs typeface="Beaufort for LOL" panose="02020503050000020004" pitchFamily="18" charset="0"/>
            </a:endParaRPr>
          </a:p>
        </p:txBody>
      </p:sp>
      <p:sp>
        <p:nvSpPr>
          <p:cNvPr id="92" name="TextBox 91">
            <a:extLst>
              <a:ext uri="{FF2B5EF4-FFF2-40B4-BE49-F238E27FC236}">
                <a16:creationId xmlns:a16="http://schemas.microsoft.com/office/drawing/2014/main" id="{6F441D7E-E081-3C33-D46E-443997614F1A}"/>
              </a:ext>
            </a:extLst>
          </p:cNvPr>
          <p:cNvSpPr txBox="1"/>
          <p:nvPr/>
        </p:nvSpPr>
        <p:spPr>
          <a:xfrm>
            <a:off x="8215115" y="6227990"/>
            <a:ext cx="3976885" cy="461665"/>
          </a:xfrm>
          <a:prstGeom prst="rect">
            <a:avLst/>
          </a:prstGeom>
          <a:noFill/>
        </p:spPr>
        <p:txBody>
          <a:bodyPr wrap="square" rtlCol="0">
            <a:spAutoFit/>
          </a:bodyPr>
          <a:lstStyle/>
          <a:p>
            <a:r>
              <a:rPr lang="en-US" sz="2400" i="1" dirty="0">
                <a:solidFill>
                  <a:srgbClr val="C00000"/>
                </a:solidFill>
                <a:latin typeface="Beaufort for LOL" panose="02020503050000020004" pitchFamily="18" charset="0"/>
                <a:cs typeface="Beaufort for LOL" panose="02020503050000020004" pitchFamily="18" charset="0"/>
              </a:rPr>
              <a:t>Is there any benefit to depth?</a:t>
            </a:r>
            <a:endParaRPr lang="LID4096" sz="2400" i="1" dirty="0">
              <a:solidFill>
                <a:srgbClr val="C00000"/>
              </a:solidFill>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01088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FA776-7BB5-8776-CF93-724A47F7C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917C9-ABD7-CB34-A01E-F357C9D86692}"/>
              </a:ext>
            </a:extLst>
          </p:cNvPr>
          <p:cNvSpPr>
            <a:spLocks noGrp="1"/>
          </p:cNvSpPr>
          <p:nvPr>
            <p:ph type="title"/>
          </p:nvPr>
        </p:nvSpPr>
        <p:spPr/>
        <p:txBody>
          <a:bodyPr/>
          <a:lstStyle/>
          <a:p>
            <a:r>
              <a:rPr lang="en-US" dirty="0"/>
              <a:t>Intuitive picture: hierarchy of features</a:t>
            </a:r>
            <a:endParaRPr lang="LID4096" dirty="0"/>
          </a:p>
        </p:txBody>
      </p:sp>
      <p:sp>
        <p:nvSpPr>
          <p:cNvPr id="3" name="Slide Number Placeholder 2">
            <a:extLst>
              <a:ext uri="{FF2B5EF4-FFF2-40B4-BE49-F238E27FC236}">
                <a16:creationId xmlns:a16="http://schemas.microsoft.com/office/drawing/2014/main" id="{7206093C-AF42-08EC-C38B-ED47F4425C22}"/>
              </a:ext>
            </a:extLst>
          </p:cNvPr>
          <p:cNvSpPr>
            <a:spLocks noGrp="1"/>
          </p:cNvSpPr>
          <p:nvPr>
            <p:ph type="sldNum" sz="quarter" idx="12"/>
          </p:nvPr>
        </p:nvSpPr>
        <p:spPr/>
        <p:txBody>
          <a:bodyPr/>
          <a:lstStyle/>
          <a:p>
            <a:fld id="{CC491BDB-77F2-4EF0-887C-9DE660584513}" type="slidenum">
              <a:rPr lang="en-GB" smtClean="0"/>
              <a:pPr/>
              <a:t>13</a:t>
            </a:fld>
            <a:endParaRPr lang="en-GB" dirty="0"/>
          </a:p>
        </p:txBody>
      </p:sp>
      <p:pic>
        <p:nvPicPr>
          <p:cNvPr id="1026" name="Picture 2" descr="5">
            <a:extLst>
              <a:ext uri="{FF2B5EF4-FFF2-40B4-BE49-F238E27FC236}">
                <a16:creationId xmlns:a16="http://schemas.microsoft.com/office/drawing/2014/main" id="{226FD580-089D-819D-76E7-4CEFE8DCC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194" y="1357167"/>
            <a:ext cx="6196012" cy="46941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E82F620-5036-2E74-72C8-AE559B8FEFBF}"/>
              </a:ext>
            </a:extLst>
          </p:cNvPr>
          <p:cNvSpPr txBox="1"/>
          <p:nvPr/>
        </p:nvSpPr>
        <p:spPr>
          <a:xfrm>
            <a:off x="10016067" y="6572782"/>
            <a:ext cx="1981200" cy="276999"/>
          </a:xfrm>
          <a:prstGeom prst="rect">
            <a:avLst/>
          </a:prstGeom>
          <a:noFill/>
        </p:spPr>
        <p:txBody>
          <a:bodyPr wrap="square" rtlCol="0">
            <a:spAutoFit/>
          </a:bodyPr>
          <a:lstStyle/>
          <a:p>
            <a:r>
              <a:rPr lang="en-US" sz="1200" i="1" dirty="0">
                <a:latin typeface="Beaufort for LOL" panose="02020503050000020004" pitchFamily="18" charset="0"/>
                <a:cs typeface="Beaufort for LOL" panose="02020503050000020004" pitchFamily="18" charset="0"/>
              </a:rPr>
              <a:t>Image credit: Yann LeCun</a:t>
            </a:r>
            <a:endParaRPr lang="LID4096" sz="1200" i="1" dirty="0">
              <a:latin typeface="Beaufort for LOL" panose="02020503050000020004" pitchFamily="18" charset="0"/>
              <a:cs typeface="Beaufort for LOL" panose="02020503050000020004" pitchFamily="18" charset="0"/>
            </a:endParaRPr>
          </a:p>
        </p:txBody>
      </p:sp>
      <p:cxnSp>
        <p:nvCxnSpPr>
          <p:cNvPr id="8" name="Straight Arrow Connector 7">
            <a:extLst>
              <a:ext uri="{FF2B5EF4-FFF2-40B4-BE49-F238E27FC236}">
                <a16:creationId xmlns:a16="http://schemas.microsoft.com/office/drawing/2014/main" id="{27AB1E54-BBFE-BDA7-C641-267F5C1C4EB1}"/>
              </a:ext>
            </a:extLst>
          </p:cNvPr>
          <p:cNvCxnSpPr>
            <a:cxnSpLocks/>
          </p:cNvCxnSpPr>
          <p:nvPr/>
        </p:nvCxnSpPr>
        <p:spPr>
          <a:xfrm flipV="1">
            <a:off x="584200" y="5280878"/>
            <a:ext cx="167485" cy="92165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B5554F-99EC-3B18-2E35-35721B3FD26A}"/>
              </a:ext>
            </a:extLst>
          </p:cNvPr>
          <p:cNvCxnSpPr>
            <a:cxnSpLocks/>
          </p:cNvCxnSpPr>
          <p:nvPr/>
        </p:nvCxnSpPr>
        <p:spPr>
          <a:xfrm flipH="1" flipV="1">
            <a:off x="4858018" y="5742840"/>
            <a:ext cx="69582" cy="692795"/>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091EB16-0C21-3225-9A70-8489E0EC266D}"/>
              </a:ext>
            </a:extLst>
          </p:cNvPr>
          <p:cNvSpPr txBox="1"/>
          <p:nvPr/>
        </p:nvSpPr>
        <p:spPr>
          <a:xfrm>
            <a:off x="0" y="6202536"/>
            <a:ext cx="190500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early layers</a:t>
            </a:r>
            <a:endParaRPr lang="LID4096" sz="2400" dirty="0">
              <a:latin typeface="Beaufort for LOL" panose="02020503050000020004" pitchFamily="18" charset="0"/>
              <a:cs typeface="Beaufort for LOL" panose="02020503050000020004" pitchFamily="18" charset="0"/>
            </a:endParaRPr>
          </a:p>
        </p:txBody>
      </p:sp>
      <p:sp>
        <p:nvSpPr>
          <p:cNvPr id="23" name="TextBox 22">
            <a:extLst>
              <a:ext uri="{FF2B5EF4-FFF2-40B4-BE49-F238E27FC236}">
                <a16:creationId xmlns:a16="http://schemas.microsoft.com/office/drawing/2014/main" id="{EC6D8624-070B-8E91-3D52-7D8B8D746151}"/>
              </a:ext>
            </a:extLst>
          </p:cNvPr>
          <p:cNvSpPr txBox="1"/>
          <p:nvPr/>
        </p:nvSpPr>
        <p:spPr>
          <a:xfrm>
            <a:off x="4295680" y="6378103"/>
            <a:ext cx="190500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later layers</a:t>
            </a:r>
            <a:endParaRPr lang="LID4096" sz="2400" dirty="0">
              <a:latin typeface="Beaufort for LOL" panose="02020503050000020004" pitchFamily="18" charset="0"/>
              <a:cs typeface="Beaufort for LOL" panose="02020503050000020004" pitchFamily="18" charset="0"/>
            </a:endParaRPr>
          </a:p>
        </p:txBody>
      </p:sp>
      <p:sp>
        <p:nvSpPr>
          <p:cNvPr id="26" name="Rectangle: Rounded Corners 25">
            <a:extLst>
              <a:ext uri="{FF2B5EF4-FFF2-40B4-BE49-F238E27FC236}">
                <a16:creationId xmlns:a16="http://schemas.microsoft.com/office/drawing/2014/main" id="{5A83F580-36AC-9638-C163-CF27CD0E25F8}"/>
              </a:ext>
            </a:extLst>
          </p:cNvPr>
          <p:cNvSpPr/>
          <p:nvPr/>
        </p:nvSpPr>
        <p:spPr>
          <a:xfrm>
            <a:off x="7120467" y="2729167"/>
            <a:ext cx="4876800" cy="2276360"/>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7" name="TextBox 26">
            <a:extLst>
              <a:ext uri="{FF2B5EF4-FFF2-40B4-BE49-F238E27FC236}">
                <a16:creationId xmlns:a16="http://schemas.microsoft.com/office/drawing/2014/main" id="{7D149DF1-E2C6-6B73-CC8F-22BB6AB39CFF}"/>
              </a:ext>
            </a:extLst>
          </p:cNvPr>
          <p:cNvSpPr txBox="1"/>
          <p:nvPr/>
        </p:nvSpPr>
        <p:spPr>
          <a:xfrm>
            <a:off x="7177173" y="2928562"/>
            <a:ext cx="4876800" cy="1938992"/>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utilized this in our constructions earlier! E.g., the 3-layer network:</a:t>
            </a:r>
            <a:br>
              <a:rPr lang="en-US" sz="2400" dirty="0">
                <a:latin typeface="Beaufort for LOL" panose="02020503050000020004" pitchFamily="18" charset="0"/>
                <a:cs typeface="Beaufort for LOL" panose="02020503050000020004" pitchFamily="18" charset="0"/>
              </a:rPr>
            </a:br>
            <a:r>
              <a:rPr lang="en-US" sz="2400" b="1" dirty="0">
                <a:latin typeface="Beaufort for LOL" panose="02020503050000020004" pitchFamily="18" charset="0"/>
                <a:cs typeface="Beaufort for LOL" panose="02020503050000020004" pitchFamily="18" charset="0"/>
              </a:rPr>
              <a:t>simple features from the first layer were used to construct more complex ones in the second one</a:t>
            </a:r>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p:sp>
        <p:nvSpPr>
          <p:cNvPr id="32" name="TextBox 31">
            <a:extLst>
              <a:ext uri="{FF2B5EF4-FFF2-40B4-BE49-F238E27FC236}">
                <a16:creationId xmlns:a16="http://schemas.microsoft.com/office/drawing/2014/main" id="{0D00E2E0-0EB2-FEB4-241D-1BD25268BAFD}"/>
              </a:ext>
            </a:extLst>
          </p:cNvPr>
          <p:cNvSpPr txBox="1"/>
          <p:nvPr/>
        </p:nvSpPr>
        <p:spPr>
          <a:xfrm>
            <a:off x="7264402" y="5408606"/>
            <a:ext cx="4876800" cy="830997"/>
          </a:xfrm>
          <a:prstGeom prst="rect">
            <a:avLst/>
          </a:prstGeom>
          <a:noFill/>
        </p:spPr>
        <p:txBody>
          <a:bodyPr wrap="square" rtlCol="0">
            <a:spAutoFit/>
          </a:bodyPr>
          <a:lstStyle/>
          <a:p>
            <a:r>
              <a:rPr lang="en-US" sz="2400" dirty="0">
                <a:solidFill>
                  <a:srgbClr val="C00000"/>
                </a:solidFill>
                <a:latin typeface="Beaufort for LOL" panose="02020503050000020004" pitchFamily="18" charset="0"/>
                <a:cs typeface="Beaufort for LOL" panose="02020503050000020004" pitchFamily="18" charset="0"/>
              </a:rPr>
              <a:t>But that’s just an intuitive picture… can we show clear benefits of depth?</a:t>
            </a:r>
            <a:endParaRPr lang="LID4096" sz="2400" dirty="0">
              <a:solidFill>
                <a:srgbClr val="C00000"/>
              </a:solidFill>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91607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884A0-A1C9-CCD7-89A6-D95E052FE79A}"/>
            </a:ext>
          </a:extLst>
        </p:cNvPr>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21189856-2E32-50C5-DB00-AB79FA515E57}"/>
              </a:ext>
            </a:extLst>
          </p:cNvPr>
          <p:cNvSpPr/>
          <p:nvPr/>
        </p:nvSpPr>
        <p:spPr>
          <a:xfrm>
            <a:off x="1711419" y="4821155"/>
            <a:ext cx="8737601" cy="1175769"/>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50F86F92-D1EE-6AF5-749A-D3572D587228}"/>
              </a:ext>
            </a:extLst>
          </p:cNvPr>
          <p:cNvSpPr>
            <a:spLocks noGrp="1"/>
          </p:cNvSpPr>
          <p:nvPr>
            <p:ph type="title"/>
          </p:nvPr>
        </p:nvSpPr>
        <p:spPr/>
        <p:txBody>
          <a:bodyPr/>
          <a:lstStyle/>
          <a:p>
            <a:r>
              <a:rPr lang="en-US" dirty="0"/>
              <a:t>A new tool: affine pieces</a:t>
            </a:r>
            <a:endParaRPr lang="LID4096" dirty="0"/>
          </a:p>
        </p:txBody>
      </p:sp>
      <p:sp>
        <p:nvSpPr>
          <p:cNvPr id="3" name="Slide Number Placeholder 2">
            <a:extLst>
              <a:ext uri="{FF2B5EF4-FFF2-40B4-BE49-F238E27FC236}">
                <a16:creationId xmlns:a16="http://schemas.microsoft.com/office/drawing/2014/main" id="{F5D087EF-9846-C5A1-A4D0-8563AD91CE49}"/>
              </a:ext>
            </a:extLst>
          </p:cNvPr>
          <p:cNvSpPr>
            <a:spLocks noGrp="1"/>
          </p:cNvSpPr>
          <p:nvPr>
            <p:ph type="sldNum" sz="quarter" idx="12"/>
          </p:nvPr>
        </p:nvSpPr>
        <p:spPr/>
        <p:txBody>
          <a:bodyPr/>
          <a:lstStyle/>
          <a:p>
            <a:fld id="{CC491BDB-77F2-4EF0-887C-9DE660584513}" type="slidenum">
              <a:rPr lang="en-GB" smtClean="0"/>
              <a:pPr/>
              <a:t>14</a:t>
            </a:fld>
            <a:endParaRPr lang="en-GB" dirty="0"/>
          </a:p>
        </p:txBody>
      </p:sp>
      <p:sp>
        <p:nvSpPr>
          <p:cNvPr id="7" name="Rectangle: Rounded Corners 6">
            <a:extLst>
              <a:ext uri="{FF2B5EF4-FFF2-40B4-BE49-F238E27FC236}">
                <a16:creationId xmlns:a16="http://schemas.microsoft.com/office/drawing/2014/main" id="{D8B00FD3-8B80-73B2-AE5B-8434DF4A7809}"/>
              </a:ext>
            </a:extLst>
          </p:cNvPr>
          <p:cNvSpPr/>
          <p:nvPr/>
        </p:nvSpPr>
        <p:spPr>
          <a:xfrm>
            <a:off x="233895" y="1205975"/>
            <a:ext cx="11724209" cy="629769"/>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TextBox 9">
            <a:extLst>
              <a:ext uri="{FF2B5EF4-FFF2-40B4-BE49-F238E27FC236}">
                <a16:creationId xmlns:a16="http://schemas.microsoft.com/office/drawing/2014/main" id="{5B492C5E-D701-8204-E5BF-7AE913E579E3}"/>
              </a:ext>
            </a:extLst>
          </p:cNvPr>
          <p:cNvSpPr txBox="1"/>
          <p:nvPr/>
        </p:nvSpPr>
        <p:spPr>
          <a:xfrm>
            <a:off x="310624" y="1290026"/>
            <a:ext cx="1093547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An affine / linear piece is a linear segment of a piecewise continuous function.</a:t>
            </a:r>
            <a:endParaRPr lang="LID4096" sz="2400" dirty="0">
              <a:latin typeface="Beaufort for LOL" panose="02020503050000020004" pitchFamily="18" charset="0"/>
              <a:cs typeface="Beaufort for LOL" panose="02020503050000020004" pitchFamily="18" charset="0"/>
            </a:endParaRPr>
          </a:p>
        </p:txBody>
      </p:sp>
      <p:sp>
        <p:nvSpPr>
          <p:cNvPr id="13" name="TextBox 12">
            <a:extLst>
              <a:ext uri="{FF2B5EF4-FFF2-40B4-BE49-F238E27FC236}">
                <a16:creationId xmlns:a16="http://schemas.microsoft.com/office/drawing/2014/main" id="{2F2B2921-24E8-7A5F-C30A-BE11DEC818BA}"/>
              </a:ext>
            </a:extLst>
          </p:cNvPr>
          <p:cNvSpPr txBox="1"/>
          <p:nvPr/>
        </p:nvSpPr>
        <p:spPr>
          <a:xfrm>
            <a:off x="233895" y="2069872"/>
            <a:ext cx="1093547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Examples:</a:t>
            </a:r>
            <a:endParaRPr lang="LID4096" sz="2400" b="1" dirty="0">
              <a:latin typeface="Beaufort for LOL" panose="02020503050000020004" pitchFamily="18" charset="0"/>
              <a:cs typeface="Beaufort for LOL" panose="02020503050000020004" pitchFamily="18" charset="0"/>
            </a:endParaRPr>
          </a:p>
        </p:txBody>
      </p:sp>
      <p:cxnSp>
        <p:nvCxnSpPr>
          <p:cNvPr id="15" name="Straight Connector 14">
            <a:extLst>
              <a:ext uri="{FF2B5EF4-FFF2-40B4-BE49-F238E27FC236}">
                <a16:creationId xmlns:a16="http://schemas.microsoft.com/office/drawing/2014/main" id="{38E3FB77-C11B-3AB6-B129-9E8A65059C7E}"/>
              </a:ext>
            </a:extLst>
          </p:cNvPr>
          <p:cNvCxnSpPr/>
          <p:nvPr/>
        </p:nvCxnSpPr>
        <p:spPr>
          <a:xfrm>
            <a:off x="2480734" y="3254267"/>
            <a:ext cx="880533" cy="0"/>
          </a:xfrm>
          <a:prstGeom prst="line">
            <a:avLst/>
          </a:prstGeom>
          <a:ln w="60325"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9ACA6AE-949A-D70A-2237-38F63E0045D8}"/>
              </a:ext>
            </a:extLst>
          </p:cNvPr>
          <p:cNvCxnSpPr>
            <a:cxnSpLocks/>
          </p:cNvCxnSpPr>
          <p:nvPr/>
        </p:nvCxnSpPr>
        <p:spPr>
          <a:xfrm flipV="1">
            <a:off x="3361267" y="2301070"/>
            <a:ext cx="1058333" cy="953197"/>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4596DD-72D6-2549-0884-2A2B1399997F}"/>
              </a:ext>
            </a:extLst>
          </p:cNvPr>
          <p:cNvCxnSpPr>
            <a:cxnSpLocks/>
          </p:cNvCxnSpPr>
          <p:nvPr/>
        </p:nvCxnSpPr>
        <p:spPr>
          <a:xfrm flipV="1">
            <a:off x="6385984" y="2504270"/>
            <a:ext cx="1151466" cy="441217"/>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768E9C-91FE-C261-3EDB-37FC89D98027}"/>
              </a:ext>
            </a:extLst>
          </p:cNvPr>
          <p:cNvCxnSpPr>
            <a:cxnSpLocks/>
          </p:cNvCxnSpPr>
          <p:nvPr/>
        </p:nvCxnSpPr>
        <p:spPr>
          <a:xfrm>
            <a:off x="7537450" y="2504270"/>
            <a:ext cx="266700" cy="352317"/>
          </a:xfrm>
          <a:prstGeom prst="line">
            <a:avLst/>
          </a:prstGeom>
          <a:ln w="60325"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3087693-8BE4-778A-2587-DD8EC3FC43E2}"/>
              </a:ext>
            </a:extLst>
          </p:cNvPr>
          <p:cNvCxnSpPr>
            <a:cxnSpLocks/>
          </p:cNvCxnSpPr>
          <p:nvPr/>
        </p:nvCxnSpPr>
        <p:spPr>
          <a:xfrm flipV="1">
            <a:off x="7804150" y="2405737"/>
            <a:ext cx="1466850" cy="450850"/>
          </a:xfrm>
          <a:prstGeom prst="line">
            <a:avLst/>
          </a:prstGeom>
          <a:ln w="60325" cap="rnd" cmpd="sng">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8B0898-D623-AFA0-FFED-C77DB001E70E}"/>
              </a:ext>
            </a:extLst>
          </p:cNvPr>
          <p:cNvCxnSpPr>
            <a:cxnSpLocks/>
          </p:cNvCxnSpPr>
          <p:nvPr/>
        </p:nvCxnSpPr>
        <p:spPr>
          <a:xfrm>
            <a:off x="9271000" y="2402020"/>
            <a:ext cx="292100" cy="809733"/>
          </a:xfrm>
          <a:prstGeom prst="line">
            <a:avLst/>
          </a:prstGeom>
          <a:ln w="60325" cap="rnd" cmpd="sng">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A74A85-D83A-D78D-3762-C09DBE89A9E4}"/>
              </a:ext>
            </a:extLst>
          </p:cNvPr>
          <p:cNvCxnSpPr>
            <a:cxnSpLocks/>
          </p:cNvCxnSpPr>
          <p:nvPr/>
        </p:nvCxnSpPr>
        <p:spPr>
          <a:xfrm flipV="1">
            <a:off x="9563100" y="2301070"/>
            <a:ext cx="1466850" cy="910683"/>
          </a:xfrm>
          <a:prstGeom prst="line">
            <a:avLst/>
          </a:prstGeom>
          <a:ln w="60325" cap="rnd" cmpd="sng">
            <a:solidFill>
              <a:srgbClr val="FF917E"/>
            </a:solidFill>
          </a:ln>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E74843-9E17-AEE7-AC15-84C23947A862}"/>
              </a:ext>
            </a:extLst>
          </p:cNvPr>
          <p:cNvSpPr txBox="1"/>
          <p:nvPr/>
        </p:nvSpPr>
        <p:spPr>
          <a:xfrm>
            <a:off x="2350562" y="3603503"/>
            <a:ext cx="2263772" cy="461665"/>
          </a:xfrm>
          <a:prstGeom prst="rect">
            <a:avLst/>
          </a:prstGeom>
          <a:noFill/>
        </p:spPr>
        <p:txBody>
          <a:bodyPr wrap="square" rtlCol="0">
            <a:spAutoFit/>
          </a:bodyPr>
          <a:lstStyle/>
          <a:p>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(2 pieces)</a:t>
            </a:r>
            <a:endParaRPr lang="LID4096" sz="2400" dirty="0">
              <a:latin typeface="Beaufort for LOL" panose="02020503050000020004" pitchFamily="18" charset="0"/>
              <a:cs typeface="Beaufort for LOL" panose="02020503050000020004" pitchFamily="18" charset="0"/>
            </a:endParaRPr>
          </a:p>
        </p:txBody>
      </p:sp>
      <p:sp>
        <p:nvSpPr>
          <p:cNvPr id="32" name="TextBox 31">
            <a:extLst>
              <a:ext uri="{FF2B5EF4-FFF2-40B4-BE49-F238E27FC236}">
                <a16:creationId xmlns:a16="http://schemas.microsoft.com/office/drawing/2014/main" id="{DFA59BA3-3388-453A-57E5-79E1C8006111}"/>
              </a:ext>
            </a:extLst>
          </p:cNvPr>
          <p:cNvSpPr txBox="1"/>
          <p:nvPr/>
        </p:nvSpPr>
        <p:spPr>
          <a:xfrm>
            <a:off x="7336367" y="3603502"/>
            <a:ext cx="3693583"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 function with 5 pieces.</a:t>
            </a:r>
            <a:endParaRPr lang="LID4096" sz="2400" dirty="0">
              <a:latin typeface="Beaufort for LOL" panose="02020503050000020004" pitchFamily="18" charset="0"/>
              <a:cs typeface="Beaufort for LOL" panose="02020503050000020004" pitchFamily="18" charset="0"/>
            </a:endParaRPr>
          </a:p>
        </p:txBody>
      </p:sp>
      <p:sp>
        <p:nvSpPr>
          <p:cNvPr id="33" name="TextBox 32">
            <a:extLst>
              <a:ext uri="{FF2B5EF4-FFF2-40B4-BE49-F238E27FC236}">
                <a16:creationId xmlns:a16="http://schemas.microsoft.com/office/drawing/2014/main" id="{F19AB30F-4B88-6D35-CA75-79A747D459FF}"/>
              </a:ext>
            </a:extLst>
          </p:cNvPr>
          <p:cNvSpPr txBox="1"/>
          <p:nvPr/>
        </p:nvSpPr>
        <p:spPr>
          <a:xfrm>
            <a:off x="621863" y="5002614"/>
            <a:ext cx="10935472" cy="830997"/>
          </a:xfrm>
          <a:prstGeom prst="rect">
            <a:avLst/>
          </a:prstGeom>
          <a:noFill/>
        </p:spPr>
        <p:txBody>
          <a:bodyPr wrap="square" rtlCol="0">
            <a:spAutoFit/>
          </a:bodyPr>
          <a:lstStyle/>
          <a:p>
            <a:pPr algn="ctr"/>
            <a:r>
              <a:rPr lang="en-US" sz="2400" dirty="0">
                <a:latin typeface="Beaufort for LOL" panose="02020503050000020004" pitchFamily="18" charset="0"/>
                <a:cs typeface="Beaufort for LOL" panose="02020503050000020004" pitchFamily="18" charset="0"/>
              </a:rPr>
              <a:t>Generally,</a:t>
            </a:r>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we are interested in the </a:t>
            </a:r>
            <a:r>
              <a:rPr lang="en-US" sz="2400" b="1" dirty="0">
                <a:latin typeface="Beaufort for LOL" panose="02020503050000020004" pitchFamily="18" charset="0"/>
                <a:cs typeface="Beaufort for LOL" panose="02020503050000020004" pitchFamily="18" charset="0"/>
              </a:rPr>
              <a:t>number of pieces </a:t>
            </a:r>
            <a:r>
              <a:rPr lang="en-US" sz="2400" dirty="0">
                <a:latin typeface="Beaufort for LOL" panose="02020503050000020004" pitchFamily="18" charset="0"/>
                <a:cs typeface="Beaufort for LOL" panose="02020503050000020004" pitchFamily="18" charset="0"/>
              </a:rPr>
              <a:t>a function has.</a:t>
            </a:r>
          </a:p>
          <a:p>
            <a:pPr algn="ctr"/>
            <a:r>
              <a:rPr lang="en-US" sz="2400" dirty="0">
                <a:latin typeface="Beaufort for LOL" panose="02020503050000020004" pitchFamily="18" charset="0"/>
                <a:cs typeface="Beaufort for LOL" panose="02020503050000020004" pitchFamily="18" charset="0"/>
              </a:rPr>
              <a:t>We will show later: the more pieces, the better we can fit functions!</a:t>
            </a:r>
            <a:endParaRPr lang="LID4096"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45736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171ED-0299-EE2D-EE8B-2320A527D606}"/>
            </a:ext>
          </a:extLst>
        </p:cNvPr>
        <p:cNvGrpSpPr/>
        <p:nvPr/>
      </p:nvGrpSpPr>
      <p:grpSpPr>
        <a:xfrm>
          <a:off x="0" y="0"/>
          <a:ext cx="0" cy="0"/>
          <a:chOff x="0" y="0"/>
          <a:chExt cx="0" cy="0"/>
        </a:xfrm>
      </p:grpSpPr>
      <p:sp>
        <p:nvSpPr>
          <p:cNvPr id="110" name="Rectangle: Rounded Corners 109">
            <a:extLst>
              <a:ext uri="{FF2B5EF4-FFF2-40B4-BE49-F238E27FC236}">
                <a16:creationId xmlns:a16="http://schemas.microsoft.com/office/drawing/2014/main" id="{81F635EA-559F-233F-4786-86E6797FEACA}"/>
              </a:ext>
            </a:extLst>
          </p:cNvPr>
          <p:cNvSpPr/>
          <p:nvPr/>
        </p:nvSpPr>
        <p:spPr>
          <a:xfrm>
            <a:off x="6372228" y="5700205"/>
            <a:ext cx="4385309" cy="839391"/>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35" name="Straight Arrow Connector 34">
            <a:extLst>
              <a:ext uri="{FF2B5EF4-FFF2-40B4-BE49-F238E27FC236}">
                <a16:creationId xmlns:a16="http://schemas.microsoft.com/office/drawing/2014/main" id="{478EBCD8-4070-8F89-365B-F97252EBC802}"/>
              </a:ext>
            </a:extLst>
          </p:cNvPr>
          <p:cNvCxnSpPr/>
          <p:nvPr/>
        </p:nvCxnSpPr>
        <p:spPr>
          <a:xfrm>
            <a:off x="2644066" y="3308775"/>
            <a:ext cx="2418080"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E71C6F-E3BC-C244-B43A-77DEAF5DD125}"/>
              </a:ext>
            </a:extLst>
          </p:cNvPr>
          <p:cNvCxnSpPr/>
          <p:nvPr/>
        </p:nvCxnSpPr>
        <p:spPr>
          <a:xfrm>
            <a:off x="2644066" y="4429572"/>
            <a:ext cx="2418080"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B1C42F-DD0F-27A3-9C68-774B84975F6A}"/>
              </a:ext>
            </a:extLst>
          </p:cNvPr>
          <p:cNvSpPr>
            <a:spLocks noGrp="1"/>
          </p:cNvSpPr>
          <p:nvPr>
            <p:ph type="title"/>
          </p:nvPr>
        </p:nvSpPr>
        <p:spPr/>
        <p:txBody>
          <a:bodyPr/>
          <a:lstStyle/>
          <a:p>
            <a:r>
              <a:rPr lang="en-US" dirty="0"/>
              <a:t>Addition and composition of piecewise functions</a:t>
            </a:r>
            <a:endParaRPr lang="LID4096" dirty="0"/>
          </a:p>
        </p:txBody>
      </p:sp>
      <p:sp>
        <p:nvSpPr>
          <p:cNvPr id="3" name="Slide Number Placeholder 2">
            <a:extLst>
              <a:ext uri="{FF2B5EF4-FFF2-40B4-BE49-F238E27FC236}">
                <a16:creationId xmlns:a16="http://schemas.microsoft.com/office/drawing/2014/main" id="{C98C9D6F-F4D0-162F-D678-6006C146D542}"/>
              </a:ext>
            </a:extLst>
          </p:cNvPr>
          <p:cNvSpPr>
            <a:spLocks noGrp="1"/>
          </p:cNvSpPr>
          <p:nvPr>
            <p:ph type="sldNum" sz="quarter" idx="12"/>
          </p:nvPr>
        </p:nvSpPr>
        <p:spPr/>
        <p:txBody>
          <a:bodyPr/>
          <a:lstStyle/>
          <a:p>
            <a:fld id="{CC491BDB-77F2-4EF0-887C-9DE660584513}" type="slidenum">
              <a:rPr lang="en-GB" smtClean="0"/>
              <a:pPr/>
              <a:t>15</a:t>
            </a:fld>
            <a:endParaRPr lang="en-GB" dirty="0"/>
          </a:p>
        </p:txBody>
      </p:sp>
      <p:sp>
        <p:nvSpPr>
          <p:cNvPr id="10" name="TextBox 9">
            <a:extLst>
              <a:ext uri="{FF2B5EF4-FFF2-40B4-BE49-F238E27FC236}">
                <a16:creationId xmlns:a16="http://schemas.microsoft.com/office/drawing/2014/main" id="{AD971B69-E52B-5EE5-D171-1A71183B16C9}"/>
              </a:ext>
            </a:extLst>
          </p:cNvPr>
          <p:cNvSpPr txBox="1"/>
          <p:nvPr/>
        </p:nvSpPr>
        <p:spPr>
          <a:xfrm>
            <a:off x="233895" y="1137290"/>
            <a:ext cx="11848038"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Adding and composing piecewise continuous functions results again in piecewise continuous functions with an </a:t>
            </a:r>
            <a:r>
              <a:rPr lang="en-US" sz="2400" b="1" dirty="0">
                <a:latin typeface="Beaufort for LOL" panose="02020503050000020004" pitchFamily="18" charset="0"/>
                <a:cs typeface="Beaufort for LOL" panose="02020503050000020004" pitchFamily="18" charset="0"/>
              </a:rPr>
              <a:t>increased </a:t>
            </a:r>
            <a:r>
              <a:rPr lang="en-US" sz="2400" dirty="0">
                <a:latin typeface="Beaufort for LOL" panose="02020503050000020004" pitchFamily="18" charset="0"/>
                <a:cs typeface="Beaufort for LOL" panose="02020503050000020004" pitchFamily="18" charset="0"/>
              </a:rPr>
              <a:t>(or unchanged)</a:t>
            </a:r>
            <a:r>
              <a:rPr lang="en-US" sz="2400" b="1" dirty="0">
                <a:latin typeface="Beaufort for LOL" panose="02020503050000020004" pitchFamily="18" charset="0"/>
                <a:cs typeface="Beaufort for LOL" panose="02020503050000020004" pitchFamily="18" charset="0"/>
              </a:rPr>
              <a:t> number of pieces</a:t>
            </a:r>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p:sp>
        <p:nvSpPr>
          <p:cNvPr id="13" name="TextBox 12">
            <a:extLst>
              <a:ext uri="{FF2B5EF4-FFF2-40B4-BE49-F238E27FC236}">
                <a16:creationId xmlns:a16="http://schemas.microsoft.com/office/drawing/2014/main" id="{B43A7840-97D0-60A7-A119-F90C73FC4CCB}"/>
              </a:ext>
            </a:extLst>
          </p:cNvPr>
          <p:cNvSpPr txBox="1"/>
          <p:nvPr/>
        </p:nvSpPr>
        <p:spPr>
          <a:xfrm>
            <a:off x="242891" y="2243566"/>
            <a:ext cx="1093547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Addition:</a:t>
            </a:r>
            <a:endParaRPr lang="LID4096" sz="2400" b="1" dirty="0">
              <a:latin typeface="Beaufort for LOL" panose="02020503050000020004" pitchFamily="18" charset="0"/>
              <a:cs typeface="Beaufort for LOL" panose="02020503050000020004" pitchFamily="18" charset="0"/>
            </a:endParaRPr>
          </a:p>
        </p:txBody>
      </p:sp>
      <p:grpSp>
        <p:nvGrpSpPr>
          <p:cNvPr id="12" name="Group 11">
            <a:extLst>
              <a:ext uri="{FF2B5EF4-FFF2-40B4-BE49-F238E27FC236}">
                <a16:creationId xmlns:a16="http://schemas.microsoft.com/office/drawing/2014/main" id="{58977493-A29C-BA52-CD3F-9A07CC433E9A}"/>
              </a:ext>
            </a:extLst>
          </p:cNvPr>
          <p:cNvGrpSpPr/>
          <p:nvPr/>
        </p:nvGrpSpPr>
        <p:grpSpPr>
          <a:xfrm>
            <a:off x="2755827" y="2817341"/>
            <a:ext cx="2048932" cy="491434"/>
            <a:chOff x="863601" y="2855857"/>
            <a:chExt cx="2048932" cy="491434"/>
          </a:xfrm>
        </p:grpSpPr>
        <p:cxnSp>
          <p:nvCxnSpPr>
            <p:cNvPr id="15" name="Straight Connector 14">
              <a:extLst>
                <a:ext uri="{FF2B5EF4-FFF2-40B4-BE49-F238E27FC236}">
                  <a16:creationId xmlns:a16="http://schemas.microsoft.com/office/drawing/2014/main" id="{99338134-E943-9D7C-6542-CCDC86DB5E63}"/>
                </a:ext>
              </a:extLst>
            </p:cNvPr>
            <p:cNvCxnSpPr/>
            <p:nvPr/>
          </p:nvCxnSpPr>
          <p:spPr>
            <a:xfrm>
              <a:off x="863601" y="3347291"/>
              <a:ext cx="880533" cy="0"/>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CC666A-A59A-77CF-052F-37B06E9EE4F1}"/>
                </a:ext>
              </a:extLst>
            </p:cNvPr>
            <p:cNvCxnSpPr>
              <a:cxnSpLocks/>
            </p:cNvCxnSpPr>
            <p:nvPr/>
          </p:nvCxnSpPr>
          <p:spPr>
            <a:xfrm flipV="1">
              <a:off x="1744134" y="2855857"/>
              <a:ext cx="1168399" cy="491434"/>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C4034A4-C78A-83D4-F05D-ED540FF1AD65}"/>
              </a:ext>
            </a:extLst>
          </p:cNvPr>
          <p:cNvGrpSpPr/>
          <p:nvPr/>
        </p:nvGrpSpPr>
        <p:grpSpPr>
          <a:xfrm>
            <a:off x="2755827" y="4181088"/>
            <a:ext cx="1981199" cy="714115"/>
            <a:chOff x="863601" y="3681745"/>
            <a:chExt cx="1981199" cy="714115"/>
          </a:xfrm>
        </p:grpSpPr>
        <p:grpSp>
          <p:nvGrpSpPr>
            <p:cNvPr id="9" name="Group 8">
              <a:extLst>
                <a:ext uri="{FF2B5EF4-FFF2-40B4-BE49-F238E27FC236}">
                  <a16:creationId xmlns:a16="http://schemas.microsoft.com/office/drawing/2014/main" id="{C655E1C5-2B5D-00D5-CDC1-F174DCF7089A}"/>
                </a:ext>
              </a:extLst>
            </p:cNvPr>
            <p:cNvGrpSpPr/>
            <p:nvPr/>
          </p:nvGrpSpPr>
          <p:grpSpPr>
            <a:xfrm>
              <a:off x="1346200" y="3930229"/>
              <a:ext cx="1498600" cy="465631"/>
              <a:chOff x="3420533" y="3586319"/>
              <a:chExt cx="1498600" cy="465631"/>
            </a:xfrm>
          </p:grpSpPr>
          <p:cxnSp>
            <p:nvCxnSpPr>
              <p:cNvPr id="4" name="Straight Connector 3">
                <a:extLst>
                  <a:ext uri="{FF2B5EF4-FFF2-40B4-BE49-F238E27FC236}">
                    <a16:creationId xmlns:a16="http://schemas.microsoft.com/office/drawing/2014/main" id="{4DA36587-23AF-A21D-C17B-2D491E2C4928}"/>
                  </a:ext>
                </a:extLst>
              </p:cNvPr>
              <p:cNvCxnSpPr>
                <a:cxnSpLocks/>
              </p:cNvCxnSpPr>
              <p:nvPr/>
            </p:nvCxnSpPr>
            <p:spPr>
              <a:xfrm>
                <a:off x="3420533" y="3586319"/>
                <a:ext cx="889001" cy="0"/>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3C54BE7-FEE8-4405-67B3-6B65BC361656}"/>
                  </a:ext>
                </a:extLst>
              </p:cNvPr>
              <p:cNvCxnSpPr>
                <a:cxnSpLocks/>
              </p:cNvCxnSpPr>
              <p:nvPr/>
            </p:nvCxnSpPr>
            <p:spPr>
              <a:xfrm>
                <a:off x="4309534" y="3586319"/>
                <a:ext cx="609599" cy="465631"/>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5EA6D4A-F703-CA83-4CDD-669EB740C548}"/>
                </a:ext>
              </a:extLst>
            </p:cNvPr>
            <p:cNvCxnSpPr>
              <a:cxnSpLocks/>
            </p:cNvCxnSpPr>
            <p:nvPr/>
          </p:nvCxnSpPr>
          <p:spPr>
            <a:xfrm flipH="1" flipV="1">
              <a:off x="863601" y="3681745"/>
              <a:ext cx="482599" cy="248484"/>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C10D7FA9-09DE-96F2-5796-32D2010D5750}"/>
              </a:ext>
            </a:extLst>
          </p:cNvPr>
          <p:cNvSpPr/>
          <p:nvPr/>
        </p:nvSpPr>
        <p:spPr>
          <a:xfrm>
            <a:off x="3610961" y="3240195"/>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8" name="Oval 37">
            <a:extLst>
              <a:ext uri="{FF2B5EF4-FFF2-40B4-BE49-F238E27FC236}">
                <a16:creationId xmlns:a16="http://schemas.microsoft.com/office/drawing/2014/main" id="{77521268-0BAD-A3EA-A63F-EBB99D19A570}"/>
              </a:ext>
            </a:extLst>
          </p:cNvPr>
          <p:cNvSpPr/>
          <p:nvPr/>
        </p:nvSpPr>
        <p:spPr>
          <a:xfrm>
            <a:off x="3169846" y="4360992"/>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9" name="Oval 38">
            <a:extLst>
              <a:ext uri="{FF2B5EF4-FFF2-40B4-BE49-F238E27FC236}">
                <a16:creationId xmlns:a16="http://schemas.microsoft.com/office/drawing/2014/main" id="{E766C41B-4B7E-9182-B77E-C0B1D7373C63}"/>
              </a:ext>
            </a:extLst>
          </p:cNvPr>
          <p:cNvSpPr/>
          <p:nvPr/>
        </p:nvSpPr>
        <p:spPr>
          <a:xfrm>
            <a:off x="4083399" y="4360992"/>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40" name="Straight Arrow Connector 39">
            <a:extLst>
              <a:ext uri="{FF2B5EF4-FFF2-40B4-BE49-F238E27FC236}">
                <a16:creationId xmlns:a16="http://schemas.microsoft.com/office/drawing/2014/main" id="{324361E3-6F38-BD2D-E9E2-C2D044A03E8B}"/>
              </a:ext>
            </a:extLst>
          </p:cNvPr>
          <p:cNvCxnSpPr/>
          <p:nvPr/>
        </p:nvCxnSpPr>
        <p:spPr>
          <a:xfrm>
            <a:off x="2644066" y="5919251"/>
            <a:ext cx="2418080"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4365AAEA-C02F-953E-1998-00F0EC07726F}"/>
              </a:ext>
            </a:extLst>
          </p:cNvPr>
          <p:cNvGrpSpPr/>
          <p:nvPr/>
        </p:nvGrpSpPr>
        <p:grpSpPr>
          <a:xfrm>
            <a:off x="2755827" y="5669748"/>
            <a:ext cx="2147570" cy="249581"/>
            <a:chOff x="863601" y="3680726"/>
            <a:chExt cx="2147570" cy="249581"/>
          </a:xfrm>
        </p:grpSpPr>
        <p:grpSp>
          <p:nvGrpSpPr>
            <p:cNvPr id="42" name="Group 41">
              <a:extLst>
                <a:ext uri="{FF2B5EF4-FFF2-40B4-BE49-F238E27FC236}">
                  <a16:creationId xmlns:a16="http://schemas.microsoft.com/office/drawing/2014/main" id="{DE43C53C-AD5C-0D7B-56CE-16DC4C340238}"/>
                </a:ext>
              </a:extLst>
            </p:cNvPr>
            <p:cNvGrpSpPr/>
            <p:nvPr/>
          </p:nvGrpSpPr>
          <p:grpSpPr>
            <a:xfrm>
              <a:off x="1346200" y="3680726"/>
              <a:ext cx="1664971" cy="249581"/>
              <a:chOff x="3420533" y="3336816"/>
              <a:chExt cx="1664971" cy="249581"/>
            </a:xfrm>
          </p:grpSpPr>
          <p:cxnSp>
            <p:nvCxnSpPr>
              <p:cNvPr id="44" name="Straight Connector 43">
                <a:extLst>
                  <a:ext uri="{FF2B5EF4-FFF2-40B4-BE49-F238E27FC236}">
                    <a16:creationId xmlns:a16="http://schemas.microsoft.com/office/drawing/2014/main" id="{BE7436EC-34BE-F70D-4A47-B8AE5597AB2E}"/>
                  </a:ext>
                </a:extLst>
              </p:cNvPr>
              <p:cNvCxnSpPr>
                <a:cxnSpLocks/>
              </p:cNvCxnSpPr>
              <p:nvPr/>
            </p:nvCxnSpPr>
            <p:spPr>
              <a:xfrm>
                <a:off x="3420533" y="3586319"/>
                <a:ext cx="426720" cy="78"/>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BBC650B-7C95-31B8-7DB5-38E58DCCA7B9}"/>
                  </a:ext>
                </a:extLst>
              </p:cNvPr>
              <p:cNvCxnSpPr>
                <a:cxnSpLocks/>
              </p:cNvCxnSpPr>
              <p:nvPr/>
            </p:nvCxnSpPr>
            <p:spPr>
              <a:xfrm>
                <a:off x="4337052" y="3336816"/>
                <a:ext cx="748452" cy="0"/>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F3BF2F74-401B-1AA9-7DC2-F56624443CC7}"/>
                </a:ext>
              </a:extLst>
            </p:cNvPr>
            <p:cNvCxnSpPr>
              <a:cxnSpLocks/>
            </p:cNvCxnSpPr>
            <p:nvPr/>
          </p:nvCxnSpPr>
          <p:spPr>
            <a:xfrm flipH="1" flipV="1">
              <a:off x="863601" y="3681745"/>
              <a:ext cx="482599" cy="248484"/>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grpSp>
      <p:sp>
        <p:nvSpPr>
          <p:cNvPr id="46" name="Oval 45">
            <a:extLst>
              <a:ext uri="{FF2B5EF4-FFF2-40B4-BE49-F238E27FC236}">
                <a16:creationId xmlns:a16="http://schemas.microsoft.com/office/drawing/2014/main" id="{2A40AC24-8A91-CDFF-8468-EE09F96F2239}"/>
              </a:ext>
            </a:extLst>
          </p:cNvPr>
          <p:cNvSpPr/>
          <p:nvPr/>
        </p:nvSpPr>
        <p:spPr>
          <a:xfrm>
            <a:off x="3169846" y="5850671"/>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53" name="Straight Connector 52">
            <a:extLst>
              <a:ext uri="{FF2B5EF4-FFF2-40B4-BE49-F238E27FC236}">
                <a16:creationId xmlns:a16="http://schemas.microsoft.com/office/drawing/2014/main" id="{17490E76-5F81-A2A6-CA61-17C24168A515}"/>
              </a:ext>
            </a:extLst>
          </p:cNvPr>
          <p:cNvCxnSpPr>
            <a:cxnSpLocks/>
          </p:cNvCxnSpPr>
          <p:nvPr/>
        </p:nvCxnSpPr>
        <p:spPr>
          <a:xfrm flipV="1">
            <a:off x="3679541" y="5669748"/>
            <a:ext cx="472438" cy="249426"/>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046336BE-18AE-156D-ADB4-C9B98E74CC58}"/>
              </a:ext>
            </a:extLst>
          </p:cNvPr>
          <p:cNvSpPr/>
          <p:nvPr/>
        </p:nvSpPr>
        <p:spPr>
          <a:xfrm>
            <a:off x="3599106" y="5850671"/>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FA76217-A932-34FF-EB9F-973DD0AF53F8}"/>
                  </a:ext>
                </a:extLst>
              </p:cNvPr>
              <p:cNvSpPr txBox="1"/>
              <p:nvPr/>
            </p:nvSpPr>
            <p:spPr>
              <a:xfrm>
                <a:off x="3583447" y="3549543"/>
                <a:ext cx="49853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rPr>
                        <m:t>+</m:t>
                      </m:r>
                    </m:oMath>
                  </m:oMathPara>
                </a14:m>
                <a:endParaRPr lang="LID4096" sz="4000" b="1" dirty="0"/>
              </a:p>
            </p:txBody>
          </p:sp>
        </mc:Choice>
        <mc:Fallback xmlns="">
          <p:sp>
            <p:nvSpPr>
              <p:cNvPr id="56" name="TextBox 55">
                <a:extLst>
                  <a:ext uri="{FF2B5EF4-FFF2-40B4-BE49-F238E27FC236}">
                    <a16:creationId xmlns:a16="http://schemas.microsoft.com/office/drawing/2014/main" id="{8FA76217-A932-34FF-EB9F-973DD0AF53F8}"/>
                  </a:ext>
                </a:extLst>
              </p:cNvPr>
              <p:cNvSpPr txBox="1">
                <a:spLocks noRot="1" noChangeAspect="1" noMove="1" noResize="1" noEditPoints="1" noAdjustHandles="1" noChangeArrowheads="1" noChangeShapeType="1" noTextEdit="1"/>
              </p:cNvSpPr>
              <p:nvPr/>
            </p:nvSpPr>
            <p:spPr>
              <a:xfrm>
                <a:off x="3583447" y="3549543"/>
                <a:ext cx="498534" cy="615553"/>
              </a:xfrm>
              <a:prstGeom prst="rect">
                <a:avLst/>
              </a:prstGeom>
              <a:blipFill>
                <a:blip r:embed="rId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12AA502-D6DA-7652-47F4-A2E5AA4C792F}"/>
                  </a:ext>
                </a:extLst>
              </p:cNvPr>
              <p:cNvSpPr txBox="1"/>
              <p:nvPr/>
            </p:nvSpPr>
            <p:spPr>
              <a:xfrm>
                <a:off x="3583447" y="4787082"/>
                <a:ext cx="49853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rPr>
                        <m:t>=</m:t>
                      </m:r>
                    </m:oMath>
                  </m:oMathPara>
                </a14:m>
                <a:endParaRPr lang="LID4096" sz="4000" b="1" dirty="0"/>
              </a:p>
            </p:txBody>
          </p:sp>
        </mc:Choice>
        <mc:Fallback xmlns="">
          <p:sp>
            <p:nvSpPr>
              <p:cNvPr id="57" name="TextBox 56">
                <a:extLst>
                  <a:ext uri="{FF2B5EF4-FFF2-40B4-BE49-F238E27FC236}">
                    <a16:creationId xmlns:a16="http://schemas.microsoft.com/office/drawing/2014/main" id="{212AA502-D6DA-7652-47F4-A2E5AA4C792F}"/>
                  </a:ext>
                </a:extLst>
              </p:cNvPr>
              <p:cNvSpPr txBox="1">
                <a:spLocks noRot="1" noChangeAspect="1" noMove="1" noResize="1" noEditPoints="1" noAdjustHandles="1" noChangeArrowheads="1" noChangeShapeType="1" noTextEdit="1"/>
              </p:cNvSpPr>
              <p:nvPr/>
            </p:nvSpPr>
            <p:spPr>
              <a:xfrm>
                <a:off x="3583447" y="4787082"/>
                <a:ext cx="498534" cy="615553"/>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B0B88FB-1BB2-E2AD-5768-3BE36F266C23}"/>
                  </a:ext>
                </a:extLst>
              </p:cNvPr>
              <p:cNvSpPr txBox="1"/>
              <p:nvPr/>
            </p:nvSpPr>
            <p:spPr>
              <a:xfrm>
                <a:off x="6406792" y="5669748"/>
                <a:ext cx="4385309"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If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has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𝑔</m:t>
                    </m:r>
                  </m:oMath>
                </a14:m>
                <a:r>
                  <a:rPr lang="en-US" sz="2400" dirty="0">
                    <a:latin typeface="Beaufort for LOL" panose="02020503050000020004" pitchFamily="18" charset="0"/>
                    <a:cs typeface="Beaufort for LOL" panose="02020503050000020004" pitchFamily="18" charset="0"/>
                  </a:rPr>
                  <a:t> has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𝑞</m:t>
                    </m:r>
                  </m:oMath>
                </a14:m>
                <a:r>
                  <a:rPr lang="en-US" sz="2400" dirty="0">
                    <a:latin typeface="Beaufort for LOL" panose="02020503050000020004" pitchFamily="18" charset="0"/>
                    <a:cs typeface="Beaufort for LOL" panose="02020503050000020004" pitchFamily="18" charset="0"/>
                  </a:rPr>
                  <a:t> pieces, then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𝑔</m:t>
                    </m:r>
                  </m:oMath>
                </a14:m>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has at most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𝑞</m:t>
                    </m:r>
                  </m:oMath>
                </a14:m>
                <a:r>
                  <a:rPr lang="en-US" sz="2400" dirty="0">
                    <a:latin typeface="Beaufort for LOL" panose="02020503050000020004" pitchFamily="18" charset="0"/>
                    <a:cs typeface="Beaufort for LOL" panose="02020503050000020004" pitchFamily="18" charset="0"/>
                  </a:rPr>
                  <a:t> pieces.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58" name="TextBox 57">
                <a:extLst>
                  <a:ext uri="{FF2B5EF4-FFF2-40B4-BE49-F238E27FC236}">
                    <a16:creationId xmlns:a16="http://schemas.microsoft.com/office/drawing/2014/main" id="{5B0B88FB-1BB2-E2AD-5768-3BE36F266C23}"/>
                  </a:ext>
                </a:extLst>
              </p:cNvPr>
              <p:cNvSpPr txBox="1">
                <a:spLocks noRot="1" noChangeAspect="1" noMove="1" noResize="1" noEditPoints="1" noAdjustHandles="1" noChangeArrowheads="1" noChangeShapeType="1" noTextEdit="1"/>
              </p:cNvSpPr>
              <p:nvPr/>
            </p:nvSpPr>
            <p:spPr>
              <a:xfrm>
                <a:off x="6406792" y="5669748"/>
                <a:ext cx="4385309" cy="830997"/>
              </a:xfrm>
              <a:prstGeom prst="rect">
                <a:avLst/>
              </a:prstGeom>
              <a:blipFill>
                <a:blip r:embed="rId4"/>
                <a:stretch>
                  <a:fillRect l="-2225" t="-5882" r="-2225" b="-16176"/>
                </a:stretch>
              </a:blipFill>
            </p:spPr>
            <p:txBody>
              <a:bodyPr/>
              <a:lstStyle/>
              <a:p>
                <a:r>
                  <a:rPr lang="LID4096">
                    <a:noFill/>
                  </a:rPr>
                  <a:t> </a:t>
                </a:r>
              </a:p>
            </p:txBody>
          </p:sp>
        </mc:Fallback>
      </mc:AlternateContent>
      <p:sp>
        <p:nvSpPr>
          <p:cNvPr id="47" name="Oval 46">
            <a:extLst>
              <a:ext uri="{FF2B5EF4-FFF2-40B4-BE49-F238E27FC236}">
                <a16:creationId xmlns:a16="http://schemas.microsoft.com/office/drawing/2014/main" id="{608FF897-C55D-5041-66EE-01CBDB159AA5}"/>
              </a:ext>
            </a:extLst>
          </p:cNvPr>
          <p:cNvSpPr/>
          <p:nvPr/>
        </p:nvSpPr>
        <p:spPr>
          <a:xfrm>
            <a:off x="4083399" y="5616252"/>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CCB3B489-EA90-DB79-F969-36B0C3F74230}"/>
                  </a:ext>
                </a:extLst>
              </p:cNvPr>
              <p:cNvSpPr txBox="1"/>
              <p:nvPr/>
            </p:nvSpPr>
            <p:spPr>
              <a:xfrm>
                <a:off x="2010907" y="3026525"/>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oMath>
                  </m:oMathPara>
                </a14:m>
                <a:endParaRPr lang="LID4096" sz="2400" dirty="0"/>
              </a:p>
            </p:txBody>
          </p:sp>
        </mc:Choice>
        <mc:Fallback xmlns="">
          <p:sp>
            <p:nvSpPr>
              <p:cNvPr id="64" name="TextBox 63">
                <a:extLst>
                  <a:ext uri="{FF2B5EF4-FFF2-40B4-BE49-F238E27FC236}">
                    <a16:creationId xmlns:a16="http://schemas.microsoft.com/office/drawing/2014/main" id="{CCB3B489-EA90-DB79-F969-36B0C3F74230}"/>
                  </a:ext>
                </a:extLst>
              </p:cNvPr>
              <p:cNvSpPr txBox="1">
                <a:spLocks noRot="1" noChangeAspect="1" noMove="1" noResize="1" noEditPoints="1" noAdjustHandles="1" noChangeArrowheads="1" noChangeShapeType="1" noTextEdit="1"/>
              </p:cNvSpPr>
              <p:nvPr/>
            </p:nvSpPr>
            <p:spPr>
              <a:xfrm>
                <a:off x="2010907" y="3026525"/>
                <a:ext cx="578536" cy="461665"/>
              </a:xfrm>
              <a:prstGeom prst="rect">
                <a:avLst/>
              </a:prstGeom>
              <a:blipFill>
                <a:blip r:embed="rId5"/>
                <a:stretch>
                  <a:fillRect b="-1710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92A14E0-2A25-C589-FBDC-0DF4766C4979}"/>
                  </a:ext>
                </a:extLst>
              </p:cNvPr>
              <p:cNvSpPr txBox="1"/>
              <p:nvPr/>
            </p:nvSpPr>
            <p:spPr>
              <a:xfrm>
                <a:off x="1950092" y="4130159"/>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2400" b="0" i="1" dirty="0" smtClean="0">
                          <a:latin typeface="Cambria Math" panose="02040503050406030204" pitchFamily="18" charset="0"/>
                          <a:cs typeface="Beaufort for LOL" panose="02020503050000020004" pitchFamily="18" charset="0"/>
                        </a:rPr>
                        <m:t>𝑔</m:t>
                      </m:r>
                    </m:oMath>
                  </m:oMathPara>
                </a14:m>
                <a:endParaRPr lang="LID4096" sz="2400" dirty="0"/>
              </a:p>
            </p:txBody>
          </p:sp>
        </mc:Choice>
        <mc:Fallback xmlns="">
          <p:sp>
            <p:nvSpPr>
              <p:cNvPr id="65" name="TextBox 64">
                <a:extLst>
                  <a:ext uri="{FF2B5EF4-FFF2-40B4-BE49-F238E27FC236}">
                    <a16:creationId xmlns:a16="http://schemas.microsoft.com/office/drawing/2014/main" id="{692A14E0-2A25-C589-FBDC-0DF4766C4979}"/>
                  </a:ext>
                </a:extLst>
              </p:cNvPr>
              <p:cNvSpPr txBox="1">
                <a:spLocks noRot="1" noChangeAspect="1" noMove="1" noResize="1" noEditPoints="1" noAdjustHandles="1" noChangeArrowheads="1" noChangeShapeType="1" noTextEdit="1"/>
              </p:cNvSpPr>
              <p:nvPr/>
            </p:nvSpPr>
            <p:spPr>
              <a:xfrm>
                <a:off x="1950092" y="4130159"/>
                <a:ext cx="578536" cy="461665"/>
              </a:xfrm>
              <a:prstGeom prst="rect">
                <a:avLst/>
              </a:prstGeom>
              <a:blipFill>
                <a:blip r:embed="rId6"/>
                <a:stretch>
                  <a:fillRect b="-10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A0D122E-77A4-76BE-9D60-0A4A2BBF9868}"/>
                  </a:ext>
                </a:extLst>
              </p:cNvPr>
              <p:cNvSpPr txBox="1"/>
              <p:nvPr/>
            </p:nvSpPr>
            <p:spPr>
              <a:xfrm>
                <a:off x="1605494" y="5650292"/>
                <a:ext cx="93272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2400" b="0" i="1" dirty="0" smtClean="0">
                          <a:latin typeface="Cambria Math" panose="02040503050406030204" pitchFamily="18" charset="0"/>
                          <a:cs typeface="Beaufort for LOL" panose="02020503050000020004" pitchFamily="18" charset="0"/>
                        </a:rPr>
                        <m:t>𝑓</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𝑔</m:t>
                      </m:r>
                    </m:oMath>
                  </m:oMathPara>
                </a14:m>
                <a:endParaRPr lang="LID4096" sz="2400" dirty="0"/>
              </a:p>
            </p:txBody>
          </p:sp>
        </mc:Choice>
        <mc:Fallback xmlns="">
          <p:sp>
            <p:nvSpPr>
              <p:cNvPr id="66" name="TextBox 65">
                <a:extLst>
                  <a:ext uri="{FF2B5EF4-FFF2-40B4-BE49-F238E27FC236}">
                    <a16:creationId xmlns:a16="http://schemas.microsoft.com/office/drawing/2014/main" id="{8A0D122E-77A4-76BE-9D60-0A4A2BBF9868}"/>
                  </a:ext>
                </a:extLst>
              </p:cNvPr>
              <p:cNvSpPr txBox="1">
                <a:spLocks noRot="1" noChangeAspect="1" noMove="1" noResize="1" noEditPoints="1" noAdjustHandles="1" noChangeArrowheads="1" noChangeShapeType="1" noTextEdit="1"/>
              </p:cNvSpPr>
              <p:nvPr/>
            </p:nvSpPr>
            <p:spPr>
              <a:xfrm>
                <a:off x="1605494" y="5650292"/>
                <a:ext cx="932728" cy="461665"/>
              </a:xfrm>
              <a:prstGeom prst="rect">
                <a:avLst/>
              </a:prstGeom>
              <a:blipFill>
                <a:blip r:embed="rId7"/>
                <a:stretch>
                  <a:fillRect l="-3922" r="-654" b="-17105"/>
                </a:stretch>
              </a:blipFill>
            </p:spPr>
            <p:txBody>
              <a:bodyPr/>
              <a:lstStyle/>
              <a:p>
                <a:r>
                  <a:rPr lang="LID4096">
                    <a:noFill/>
                  </a:rPr>
                  <a:t> </a:t>
                </a:r>
              </a:p>
            </p:txBody>
          </p:sp>
        </mc:Fallback>
      </mc:AlternateContent>
    </p:spTree>
    <p:extLst>
      <p:ext uri="{BB962C8B-B14F-4D97-AF65-F5344CB8AC3E}">
        <p14:creationId xmlns:p14="http://schemas.microsoft.com/office/powerpoint/2010/main" val="3329259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352A7-21B6-A62C-1BB2-8E3A2CD27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4D15A-22D5-73D8-2A6D-CEB75BACAA8B}"/>
              </a:ext>
            </a:extLst>
          </p:cNvPr>
          <p:cNvSpPr>
            <a:spLocks noGrp="1"/>
          </p:cNvSpPr>
          <p:nvPr>
            <p:ph type="title"/>
          </p:nvPr>
        </p:nvSpPr>
        <p:spPr/>
        <p:txBody>
          <a:bodyPr/>
          <a:lstStyle/>
          <a:p>
            <a:r>
              <a:rPr lang="en-US" dirty="0"/>
              <a:t>Addition and composition of piecewise functions</a:t>
            </a:r>
            <a:endParaRPr lang="LID4096" dirty="0"/>
          </a:p>
        </p:txBody>
      </p:sp>
      <p:sp>
        <p:nvSpPr>
          <p:cNvPr id="3" name="Slide Number Placeholder 2">
            <a:extLst>
              <a:ext uri="{FF2B5EF4-FFF2-40B4-BE49-F238E27FC236}">
                <a16:creationId xmlns:a16="http://schemas.microsoft.com/office/drawing/2014/main" id="{D1932FF5-FAB6-9468-0C27-EBE1421DD4F3}"/>
              </a:ext>
            </a:extLst>
          </p:cNvPr>
          <p:cNvSpPr>
            <a:spLocks noGrp="1"/>
          </p:cNvSpPr>
          <p:nvPr>
            <p:ph type="sldNum" sz="quarter" idx="12"/>
          </p:nvPr>
        </p:nvSpPr>
        <p:spPr/>
        <p:txBody>
          <a:bodyPr/>
          <a:lstStyle/>
          <a:p>
            <a:fld id="{CC491BDB-77F2-4EF0-887C-9DE660584513}" type="slidenum">
              <a:rPr lang="en-GB" smtClean="0"/>
              <a:pPr/>
              <a:t>16</a:t>
            </a:fld>
            <a:endParaRPr lang="en-GB" dirty="0"/>
          </a:p>
        </p:txBody>
      </p:sp>
      <p:sp>
        <p:nvSpPr>
          <p:cNvPr id="10" name="TextBox 9">
            <a:extLst>
              <a:ext uri="{FF2B5EF4-FFF2-40B4-BE49-F238E27FC236}">
                <a16:creationId xmlns:a16="http://schemas.microsoft.com/office/drawing/2014/main" id="{784595E4-6CEA-2FCB-6AFE-DF55D94FDD15}"/>
              </a:ext>
            </a:extLst>
          </p:cNvPr>
          <p:cNvSpPr txBox="1"/>
          <p:nvPr/>
        </p:nvSpPr>
        <p:spPr>
          <a:xfrm>
            <a:off x="233895" y="1137290"/>
            <a:ext cx="11848038"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Adding and composing piecewise continuous functions results again in piecewise continuous functions with an </a:t>
            </a:r>
            <a:r>
              <a:rPr lang="en-US" sz="2400" b="1" dirty="0">
                <a:latin typeface="Beaufort for LOL" panose="02020503050000020004" pitchFamily="18" charset="0"/>
                <a:cs typeface="Beaufort for LOL" panose="02020503050000020004" pitchFamily="18" charset="0"/>
              </a:rPr>
              <a:t>increased </a:t>
            </a:r>
            <a:r>
              <a:rPr lang="en-US" sz="2400" dirty="0">
                <a:latin typeface="Beaufort for LOL" panose="02020503050000020004" pitchFamily="18" charset="0"/>
                <a:cs typeface="Beaufort for LOL" panose="02020503050000020004" pitchFamily="18" charset="0"/>
              </a:rPr>
              <a:t>(or unchanged)</a:t>
            </a:r>
            <a:r>
              <a:rPr lang="en-US" sz="2400" b="1" dirty="0">
                <a:latin typeface="Beaufort for LOL" panose="02020503050000020004" pitchFamily="18" charset="0"/>
                <a:cs typeface="Beaufort for LOL" panose="02020503050000020004" pitchFamily="18" charset="0"/>
              </a:rPr>
              <a:t> number of pieces</a:t>
            </a:r>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p:cxnSp>
        <p:nvCxnSpPr>
          <p:cNvPr id="19" name="Straight Connector 18">
            <a:extLst>
              <a:ext uri="{FF2B5EF4-FFF2-40B4-BE49-F238E27FC236}">
                <a16:creationId xmlns:a16="http://schemas.microsoft.com/office/drawing/2014/main" id="{ED7DC439-374E-E22E-AA1C-9588C6FB8BCF}"/>
              </a:ext>
            </a:extLst>
          </p:cNvPr>
          <p:cNvCxnSpPr>
            <a:cxnSpLocks/>
          </p:cNvCxnSpPr>
          <p:nvPr/>
        </p:nvCxnSpPr>
        <p:spPr>
          <a:xfrm flipV="1">
            <a:off x="4368315" y="3851605"/>
            <a:ext cx="1030125" cy="225713"/>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0ABEB8-E594-6BC9-3FD4-FB56A69E4CC4}"/>
              </a:ext>
            </a:extLst>
          </p:cNvPr>
          <p:cNvCxnSpPr>
            <a:cxnSpLocks/>
          </p:cNvCxnSpPr>
          <p:nvPr/>
        </p:nvCxnSpPr>
        <p:spPr>
          <a:xfrm flipV="1">
            <a:off x="5823743" y="2946830"/>
            <a:ext cx="1030125" cy="269003"/>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22BDF1-25C0-37A2-1AB3-AEF00A3129FC}"/>
              </a:ext>
            </a:extLst>
          </p:cNvPr>
          <p:cNvCxnSpPr>
            <a:cxnSpLocks/>
          </p:cNvCxnSpPr>
          <p:nvPr/>
        </p:nvCxnSpPr>
        <p:spPr>
          <a:xfrm flipV="1">
            <a:off x="5398440" y="3209812"/>
            <a:ext cx="425303" cy="641793"/>
          </a:xfrm>
          <a:prstGeom prst="line">
            <a:avLst/>
          </a:prstGeom>
          <a:ln w="60325" cap="rnd" cmpd="sng">
            <a:solidFill>
              <a:srgbClr val="427FB2"/>
            </a:solidFill>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593E68D-3E95-D5EE-1E9A-132715DED6E9}"/>
                  </a:ext>
                </a:extLst>
              </p:cNvPr>
              <p:cNvSpPr txBox="1"/>
              <p:nvPr/>
            </p:nvSpPr>
            <p:spPr>
              <a:xfrm>
                <a:off x="265166" y="2275334"/>
                <a:ext cx="4038673"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Composition: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𝑔</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𝑓</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a14:m>
                <a:endParaRPr lang="LID4096" sz="2400" dirty="0"/>
              </a:p>
              <a:p>
                <a:endParaRPr lang="LID4096" sz="2400" b="1" dirty="0">
                  <a:latin typeface="Beaufort for LOL" panose="02020503050000020004" pitchFamily="18" charset="0"/>
                  <a:cs typeface="Beaufort for LOL" panose="02020503050000020004" pitchFamily="18" charset="0"/>
                </a:endParaRPr>
              </a:p>
            </p:txBody>
          </p:sp>
        </mc:Choice>
        <mc:Fallback xmlns="">
          <p:sp>
            <p:nvSpPr>
              <p:cNvPr id="59" name="TextBox 58">
                <a:extLst>
                  <a:ext uri="{FF2B5EF4-FFF2-40B4-BE49-F238E27FC236}">
                    <a16:creationId xmlns:a16="http://schemas.microsoft.com/office/drawing/2014/main" id="{8593E68D-3E95-D5EE-1E9A-132715DED6E9}"/>
                  </a:ext>
                </a:extLst>
              </p:cNvPr>
              <p:cNvSpPr txBox="1">
                <a:spLocks noRot="1" noChangeAspect="1" noMove="1" noResize="1" noEditPoints="1" noAdjustHandles="1" noChangeArrowheads="1" noChangeShapeType="1" noTextEdit="1"/>
              </p:cNvSpPr>
              <p:nvPr/>
            </p:nvSpPr>
            <p:spPr>
              <a:xfrm>
                <a:off x="265166" y="2275334"/>
                <a:ext cx="4038673" cy="830997"/>
              </a:xfrm>
              <a:prstGeom prst="rect">
                <a:avLst/>
              </a:prstGeom>
              <a:blipFill>
                <a:blip r:embed="rId2"/>
                <a:stretch>
                  <a:fillRect l="-2262" t="-6569"/>
                </a:stretch>
              </a:blipFill>
            </p:spPr>
            <p:txBody>
              <a:bodyPr/>
              <a:lstStyle/>
              <a:p>
                <a:r>
                  <a:rPr lang="LID4096">
                    <a:noFill/>
                  </a:rPr>
                  <a:t> </a:t>
                </a:r>
              </a:p>
            </p:txBody>
          </p:sp>
        </mc:Fallback>
      </mc:AlternateContent>
      <p:cxnSp>
        <p:nvCxnSpPr>
          <p:cNvPr id="68" name="Straight Arrow Connector 67">
            <a:extLst>
              <a:ext uri="{FF2B5EF4-FFF2-40B4-BE49-F238E27FC236}">
                <a16:creationId xmlns:a16="http://schemas.microsoft.com/office/drawing/2014/main" id="{269ECE1F-F5CB-FBE0-FF68-0CBCFB108D3A}"/>
              </a:ext>
            </a:extLst>
          </p:cNvPr>
          <p:cNvCxnSpPr>
            <a:cxnSpLocks/>
          </p:cNvCxnSpPr>
          <p:nvPr/>
        </p:nvCxnSpPr>
        <p:spPr>
          <a:xfrm>
            <a:off x="4373242" y="4114432"/>
            <a:ext cx="2560623"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F1001FD-4843-DE3C-43EB-F74FF06A58CA}"/>
              </a:ext>
            </a:extLst>
          </p:cNvPr>
          <p:cNvCxnSpPr>
            <a:cxnSpLocks/>
          </p:cNvCxnSpPr>
          <p:nvPr/>
        </p:nvCxnSpPr>
        <p:spPr>
          <a:xfrm flipV="1">
            <a:off x="4366594" y="2462852"/>
            <a:ext cx="1721" cy="164012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E42338CE-3B49-67E4-A394-B6A8FDCB4B9A}"/>
              </a:ext>
            </a:extLst>
          </p:cNvPr>
          <p:cNvGrpSpPr/>
          <p:nvPr/>
        </p:nvGrpSpPr>
        <p:grpSpPr>
          <a:xfrm rot="5400000">
            <a:off x="4734492" y="4194466"/>
            <a:ext cx="1850555" cy="2573054"/>
            <a:chOff x="8786681" y="1687064"/>
            <a:chExt cx="1850555" cy="2573054"/>
          </a:xfrm>
        </p:grpSpPr>
        <p:cxnSp>
          <p:nvCxnSpPr>
            <p:cNvPr id="75" name="Straight Connector 74">
              <a:extLst>
                <a:ext uri="{FF2B5EF4-FFF2-40B4-BE49-F238E27FC236}">
                  <a16:creationId xmlns:a16="http://schemas.microsoft.com/office/drawing/2014/main" id="{1CF67789-C07A-8DD3-41A3-DF2466299CF2}"/>
                </a:ext>
              </a:extLst>
            </p:cNvPr>
            <p:cNvCxnSpPr>
              <a:cxnSpLocks/>
            </p:cNvCxnSpPr>
            <p:nvPr/>
          </p:nvCxnSpPr>
          <p:spPr>
            <a:xfrm rot="16200000">
              <a:off x="7783417" y="2767120"/>
              <a:ext cx="2472330" cy="462358"/>
            </a:xfrm>
            <a:prstGeom prst="line">
              <a:avLst/>
            </a:prstGeom>
            <a:ln w="60325" cap="rnd" cmpd="sng">
              <a:solidFill>
                <a:schemeClr val="accent4">
                  <a:lumMod val="60000"/>
                  <a:lumOff val="40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221DBEC-9360-24D0-2BDF-F68EA7A9DF39}"/>
                </a:ext>
              </a:extLst>
            </p:cNvPr>
            <p:cNvCxnSpPr>
              <a:cxnSpLocks/>
            </p:cNvCxnSpPr>
            <p:nvPr/>
          </p:nvCxnSpPr>
          <p:spPr>
            <a:xfrm rot="16200000">
              <a:off x="9704521" y="3318342"/>
              <a:ext cx="16594" cy="1848837"/>
            </a:xfrm>
            <a:prstGeom prst="straightConnector1">
              <a:avLst/>
            </a:prstGeom>
            <a:ln w="38100"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337D896-241B-8745-21C7-68E69BA7066D}"/>
                </a:ext>
              </a:extLst>
            </p:cNvPr>
            <p:cNvCxnSpPr>
              <a:cxnSpLocks/>
            </p:cNvCxnSpPr>
            <p:nvPr/>
          </p:nvCxnSpPr>
          <p:spPr>
            <a:xfrm rot="16200000">
              <a:off x="7512953" y="2960792"/>
              <a:ext cx="2573054" cy="25597"/>
            </a:xfrm>
            <a:prstGeom prst="straightConnector1">
              <a:avLst/>
            </a:prstGeom>
            <a:ln w="38100" cap="rnd" cmpd="sng">
              <a:solidFill>
                <a:schemeClr val="tx1"/>
              </a:solidFill>
              <a:prstDash val="solid"/>
              <a:tailEnd type="triangle"/>
            </a:ln>
            <a:effectLst/>
          </p:spPr>
          <p:style>
            <a:lnRef idx="1">
              <a:schemeClr val="accent1"/>
            </a:lnRef>
            <a:fillRef idx="0">
              <a:schemeClr val="accent1"/>
            </a:fillRef>
            <a:effectRef idx="0">
              <a:schemeClr val="accent1"/>
            </a:effectRef>
            <a:fontRef idx="minor">
              <a:schemeClr val="tx1"/>
            </a:fontRef>
          </p:style>
        </p:cxnSp>
      </p:grpSp>
      <p:cxnSp>
        <p:nvCxnSpPr>
          <p:cNvPr id="88" name="Straight Connector 87">
            <a:extLst>
              <a:ext uri="{FF2B5EF4-FFF2-40B4-BE49-F238E27FC236}">
                <a16:creationId xmlns:a16="http://schemas.microsoft.com/office/drawing/2014/main" id="{6D0E2F84-C98B-F156-4270-53C3077C19C3}"/>
              </a:ext>
            </a:extLst>
          </p:cNvPr>
          <p:cNvCxnSpPr>
            <a:cxnSpLocks/>
          </p:cNvCxnSpPr>
          <p:nvPr/>
        </p:nvCxnSpPr>
        <p:spPr>
          <a:xfrm flipV="1">
            <a:off x="4441144" y="5024154"/>
            <a:ext cx="2458354" cy="217014"/>
          </a:xfrm>
          <a:prstGeom prst="line">
            <a:avLst/>
          </a:prstGeom>
          <a:ln w="60325" cap="rnd" cmpd="sng">
            <a:solidFill>
              <a:schemeClr val="accent2">
                <a:lumMod val="7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52EDFE2-BC05-D199-B6A8-70EBA2EA8C4D}"/>
              </a:ext>
            </a:extLst>
          </p:cNvPr>
          <p:cNvCxnSpPr>
            <a:cxnSpLocks/>
          </p:cNvCxnSpPr>
          <p:nvPr/>
        </p:nvCxnSpPr>
        <p:spPr>
          <a:xfrm>
            <a:off x="4407193" y="5258821"/>
            <a:ext cx="2492305" cy="539245"/>
          </a:xfrm>
          <a:prstGeom prst="line">
            <a:avLst/>
          </a:prstGeom>
          <a:ln w="60325" cap="rnd" cmpd="sng">
            <a:solidFill>
              <a:schemeClr val="accent2">
                <a:lumMod val="7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181CE-58C6-43FD-58E0-1F8EC41F3375}"/>
              </a:ext>
            </a:extLst>
          </p:cNvPr>
          <p:cNvCxnSpPr>
            <a:cxnSpLocks/>
          </p:cNvCxnSpPr>
          <p:nvPr/>
        </p:nvCxnSpPr>
        <p:spPr>
          <a:xfrm flipV="1">
            <a:off x="4460893" y="5798066"/>
            <a:ext cx="2438605" cy="323801"/>
          </a:xfrm>
          <a:prstGeom prst="line">
            <a:avLst/>
          </a:prstGeom>
          <a:ln w="60325" cap="rnd" cmpd="sng">
            <a:solidFill>
              <a:schemeClr val="accent2">
                <a:lumMod val="75000"/>
              </a:schemeClr>
            </a:solidFill>
            <a:prstDash val="solid"/>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870DB268-8F20-F157-22A1-76EE9FFBD3A9}"/>
                  </a:ext>
                </a:extLst>
              </p:cNvPr>
              <p:cNvSpPr txBox="1"/>
              <p:nvPr/>
            </p:nvSpPr>
            <p:spPr>
              <a:xfrm>
                <a:off x="6933865" y="4326951"/>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55A11"/>
                          </a:solidFill>
                          <a:latin typeface="Cambria Math" panose="02040503050406030204" pitchFamily="18" charset="0"/>
                          <a:cs typeface="Beaufort for LOL" panose="02020503050000020004" pitchFamily="18" charset="0"/>
                        </a:rPr>
                        <m:t>𝑓</m:t>
                      </m:r>
                      <m:r>
                        <a:rPr lang="en-US" sz="2400" b="0" i="1" dirty="0" smtClean="0">
                          <a:solidFill>
                            <a:srgbClr val="C55A11"/>
                          </a:solidFill>
                          <a:latin typeface="Cambria Math" panose="02040503050406030204" pitchFamily="18" charset="0"/>
                          <a:cs typeface="Beaufort for LOL" panose="02020503050000020004" pitchFamily="18" charset="0"/>
                        </a:rPr>
                        <m:t>(</m:t>
                      </m:r>
                      <m:r>
                        <a:rPr lang="en-US" sz="2400" b="0" i="1" dirty="0" smtClean="0">
                          <a:solidFill>
                            <a:srgbClr val="C55A11"/>
                          </a:solidFill>
                          <a:latin typeface="Cambria Math" panose="02040503050406030204" pitchFamily="18" charset="0"/>
                          <a:cs typeface="Beaufort for LOL" panose="02020503050000020004" pitchFamily="18" charset="0"/>
                        </a:rPr>
                        <m:t>𝑥</m:t>
                      </m:r>
                      <m:r>
                        <a:rPr lang="en-US" sz="2400" b="0" i="1" dirty="0" smtClean="0">
                          <a:solidFill>
                            <a:srgbClr val="C55A11"/>
                          </a:solidFill>
                          <a:latin typeface="Cambria Math" panose="02040503050406030204" pitchFamily="18" charset="0"/>
                          <a:cs typeface="Beaufort for LOL" panose="02020503050000020004" pitchFamily="18" charset="0"/>
                        </a:rPr>
                        <m:t>)</m:t>
                      </m:r>
                    </m:oMath>
                  </m:oMathPara>
                </a14:m>
                <a:endParaRPr lang="LID4096" sz="2400" dirty="0">
                  <a:solidFill>
                    <a:srgbClr val="C55A11"/>
                  </a:solidFill>
                </a:endParaRPr>
              </a:p>
            </p:txBody>
          </p:sp>
        </mc:Choice>
        <mc:Fallback xmlns="">
          <p:sp>
            <p:nvSpPr>
              <p:cNvPr id="97" name="TextBox 96">
                <a:extLst>
                  <a:ext uri="{FF2B5EF4-FFF2-40B4-BE49-F238E27FC236}">
                    <a16:creationId xmlns:a16="http://schemas.microsoft.com/office/drawing/2014/main" id="{870DB268-8F20-F157-22A1-76EE9FFBD3A9}"/>
                  </a:ext>
                </a:extLst>
              </p:cNvPr>
              <p:cNvSpPr txBox="1">
                <a:spLocks noRot="1" noChangeAspect="1" noMove="1" noResize="1" noEditPoints="1" noAdjustHandles="1" noChangeArrowheads="1" noChangeShapeType="1" noTextEdit="1"/>
              </p:cNvSpPr>
              <p:nvPr/>
            </p:nvSpPr>
            <p:spPr>
              <a:xfrm>
                <a:off x="6933865" y="4326951"/>
                <a:ext cx="578536" cy="461665"/>
              </a:xfrm>
              <a:prstGeom prst="rect">
                <a:avLst/>
              </a:prstGeom>
              <a:blipFill>
                <a:blip r:embed="rId3"/>
                <a:stretch>
                  <a:fillRect l="-8421" r="-45263" b="-1710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1C6A3914-1E7D-9A5D-C66B-F034B48CD10F}"/>
                  </a:ext>
                </a:extLst>
              </p:cNvPr>
              <p:cNvSpPr txBox="1"/>
              <p:nvPr/>
            </p:nvSpPr>
            <p:spPr>
              <a:xfrm>
                <a:off x="3604888" y="2369751"/>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427FB2"/>
                          </a:solidFill>
                          <a:latin typeface="Cambria Math" panose="02040503050406030204" pitchFamily="18" charset="0"/>
                          <a:cs typeface="Beaufort for LOL" panose="02020503050000020004" pitchFamily="18" charset="0"/>
                        </a:rPr>
                        <m:t>𝑔</m:t>
                      </m:r>
                      <m:r>
                        <a:rPr lang="en-US" sz="2400" b="0" i="1" dirty="0" smtClean="0">
                          <a:solidFill>
                            <a:srgbClr val="427FB2"/>
                          </a:solidFill>
                          <a:latin typeface="Cambria Math" panose="02040503050406030204" pitchFamily="18" charset="0"/>
                          <a:cs typeface="Beaufort for LOL" panose="02020503050000020004" pitchFamily="18" charset="0"/>
                        </a:rPr>
                        <m:t>(</m:t>
                      </m:r>
                      <m:r>
                        <a:rPr lang="en-US" sz="2400" b="0" i="1" dirty="0" smtClean="0">
                          <a:solidFill>
                            <a:srgbClr val="427FB2"/>
                          </a:solidFill>
                          <a:latin typeface="Cambria Math" panose="02040503050406030204" pitchFamily="18" charset="0"/>
                          <a:cs typeface="Beaufort for LOL" panose="02020503050000020004" pitchFamily="18" charset="0"/>
                        </a:rPr>
                        <m:t>𝑥</m:t>
                      </m:r>
                      <m:r>
                        <a:rPr lang="en-US" sz="2400" b="0" i="1" dirty="0" smtClean="0">
                          <a:solidFill>
                            <a:srgbClr val="427FB2"/>
                          </a:solidFill>
                          <a:latin typeface="Cambria Math" panose="02040503050406030204" pitchFamily="18" charset="0"/>
                          <a:cs typeface="Beaufort for LOL" panose="02020503050000020004" pitchFamily="18" charset="0"/>
                        </a:rPr>
                        <m:t>)</m:t>
                      </m:r>
                    </m:oMath>
                  </m:oMathPara>
                </a14:m>
                <a:endParaRPr lang="LID4096" sz="2400" dirty="0">
                  <a:solidFill>
                    <a:srgbClr val="427FB2"/>
                  </a:solidFill>
                </a:endParaRPr>
              </a:p>
            </p:txBody>
          </p:sp>
        </mc:Choice>
        <mc:Fallback xmlns="">
          <p:sp>
            <p:nvSpPr>
              <p:cNvPr id="98" name="TextBox 97">
                <a:extLst>
                  <a:ext uri="{FF2B5EF4-FFF2-40B4-BE49-F238E27FC236}">
                    <a16:creationId xmlns:a16="http://schemas.microsoft.com/office/drawing/2014/main" id="{1C6A3914-1E7D-9A5D-C66B-F034B48CD10F}"/>
                  </a:ext>
                </a:extLst>
              </p:cNvPr>
              <p:cNvSpPr txBox="1">
                <a:spLocks noRot="1" noChangeAspect="1" noMove="1" noResize="1" noEditPoints="1" noAdjustHandles="1" noChangeArrowheads="1" noChangeShapeType="1" noTextEdit="1"/>
              </p:cNvSpPr>
              <p:nvPr/>
            </p:nvSpPr>
            <p:spPr>
              <a:xfrm>
                <a:off x="3604888" y="2369751"/>
                <a:ext cx="578536" cy="461665"/>
              </a:xfrm>
              <a:prstGeom prst="rect">
                <a:avLst/>
              </a:prstGeom>
              <a:blipFill>
                <a:blip r:embed="rId4"/>
                <a:stretch>
                  <a:fillRect l="-3158" r="-47368" b="-18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E0A7D4EA-916C-78E8-D322-3DD88D1AF982}"/>
                  </a:ext>
                </a:extLst>
              </p:cNvPr>
              <p:cNvSpPr txBox="1"/>
              <p:nvPr/>
            </p:nvSpPr>
            <p:spPr>
              <a:xfrm>
                <a:off x="3882357" y="6166395"/>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cs typeface="Beaufort for LOL" panose="02020503050000020004" pitchFamily="18" charset="0"/>
                        </a:rPr>
                        <m:t>𝑥</m:t>
                      </m:r>
                    </m:oMath>
                  </m:oMathPara>
                </a14:m>
                <a:endParaRPr lang="LID4096" sz="2400" dirty="0">
                  <a:solidFill>
                    <a:schemeClr val="tx1"/>
                  </a:solidFill>
                </a:endParaRPr>
              </a:p>
            </p:txBody>
          </p:sp>
        </mc:Choice>
        <mc:Fallback xmlns="">
          <p:sp>
            <p:nvSpPr>
              <p:cNvPr id="103" name="TextBox 102">
                <a:extLst>
                  <a:ext uri="{FF2B5EF4-FFF2-40B4-BE49-F238E27FC236}">
                    <a16:creationId xmlns:a16="http://schemas.microsoft.com/office/drawing/2014/main" id="{E0A7D4EA-916C-78E8-D322-3DD88D1AF982}"/>
                  </a:ext>
                </a:extLst>
              </p:cNvPr>
              <p:cNvSpPr txBox="1">
                <a:spLocks noRot="1" noChangeAspect="1" noMove="1" noResize="1" noEditPoints="1" noAdjustHandles="1" noChangeArrowheads="1" noChangeShapeType="1" noTextEdit="1"/>
              </p:cNvSpPr>
              <p:nvPr/>
            </p:nvSpPr>
            <p:spPr>
              <a:xfrm>
                <a:off x="3882357" y="6166395"/>
                <a:ext cx="578536" cy="461665"/>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E1167555-A171-559A-5C2B-EDBC1034B87F}"/>
                  </a:ext>
                </a:extLst>
              </p:cNvPr>
              <p:cNvSpPr txBox="1"/>
              <p:nvPr/>
            </p:nvSpPr>
            <p:spPr>
              <a:xfrm>
                <a:off x="6839297" y="3863106"/>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cs typeface="Beaufort for LOL" panose="02020503050000020004" pitchFamily="18" charset="0"/>
                        </a:rPr>
                        <m:t>𝑥</m:t>
                      </m:r>
                    </m:oMath>
                  </m:oMathPara>
                </a14:m>
                <a:endParaRPr lang="LID4096" sz="2400" dirty="0">
                  <a:solidFill>
                    <a:schemeClr val="tx1"/>
                  </a:solidFill>
                </a:endParaRPr>
              </a:p>
            </p:txBody>
          </p:sp>
        </mc:Choice>
        <mc:Fallback xmlns="">
          <p:sp>
            <p:nvSpPr>
              <p:cNvPr id="104" name="TextBox 103">
                <a:extLst>
                  <a:ext uri="{FF2B5EF4-FFF2-40B4-BE49-F238E27FC236}">
                    <a16:creationId xmlns:a16="http://schemas.microsoft.com/office/drawing/2014/main" id="{E1167555-A171-559A-5C2B-EDBC1034B87F}"/>
                  </a:ext>
                </a:extLst>
              </p:cNvPr>
              <p:cNvSpPr txBox="1">
                <a:spLocks noRot="1" noChangeAspect="1" noMove="1" noResize="1" noEditPoints="1" noAdjustHandles="1" noChangeArrowheads="1" noChangeShapeType="1" noTextEdit="1"/>
              </p:cNvSpPr>
              <p:nvPr/>
            </p:nvSpPr>
            <p:spPr>
              <a:xfrm>
                <a:off x="6839297" y="3863106"/>
                <a:ext cx="578536" cy="461665"/>
              </a:xfrm>
              <a:prstGeom prst="rect">
                <a:avLst/>
              </a:prstGeom>
              <a:blipFill>
                <a:blip r:embed="rId6"/>
                <a:stretch>
                  <a:fillRect/>
                </a:stretch>
              </a:blipFill>
            </p:spPr>
            <p:txBody>
              <a:bodyPr/>
              <a:lstStyle/>
              <a:p>
                <a:r>
                  <a:rPr lang="LID4096">
                    <a:noFill/>
                  </a:rPr>
                  <a:t> </a:t>
                </a:r>
              </a:p>
            </p:txBody>
          </p:sp>
        </mc:Fallback>
      </mc:AlternateContent>
      <p:sp>
        <p:nvSpPr>
          <p:cNvPr id="105" name="Oval 104">
            <a:extLst>
              <a:ext uri="{FF2B5EF4-FFF2-40B4-BE49-F238E27FC236}">
                <a16:creationId xmlns:a16="http://schemas.microsoft.com/office/drawing/2014/main" id="{E24DADE5-3F72-770D-A0A7-9D4184EF7B39}"/>
              </a:ext>
            </a:extLst>
          </p:cNvPr>
          <p:cNvSpPr/>
          <p:nvPr/>
        </p:nvSpPr>
        <p:spPr>
          <a:xfrm>
            <a:off x="5329860" y="3790631"/>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6" name="Oval 105">
            <a:extLst>
              <a:ext uri="{FF2B5EF4-FFF2-40B4-BE49-F238E27FC236}">
                <a16:creationId xmlns:a16="http://schemas.microsoft.com/office/drawing/2014/main" id="{74A34444-A943-DBE2-6C5F-3F2F7D2D18B7}"/>
              </a:ext>
            </a:extLst>
          </p:cNvPr>
          <p:cNvSpPr/>
          <p:nvPr/>
        </p:nvSpPr>
        <p:spPr>
          <a:xfrm>
            <a:off x="5754888" y="3141506"/>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7" name="Oval 106">
            <a:extLst>
              <a:ext uri="{FF2B5EF4-FFF2-40B4-BE49-F238E27FC236}">
                <a16:creationId xmlns:a16="http://schemas.microsoft.com/office/drawing/2014/main" id="{BC966DFD-E0EC-17C6-711C-D3C6FE685DC5}"/>
              </a:ext>
            </a:extLst>
          </p:cNvPr>
          <p:cNvSpPr/>
          <p:nvPr/>
        </p:nvSpPr>
        <p:spPr>
          <a:xfrm>
            <a:off x="6816783" y="4944452"/>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8" name="Oval 107">
            <a:extLst>
              <a:ext uri="{FF2B5EF4-FFF2-40B4-BE49-F238E27FC236}">
                <a16:creationId xmlns:a16="http://schemas.microsoft.com/office/drawing/2014/main" id="{749E2AEC-0C7E-93A2-87D9-04D061CBAC3B}"/>
              </a:ext>
            </a:extLst>
          </p:cNvPr>
          <p:cNvSpPr/>
          <p:nvPr/>
        </p:nvSpPr>
        <p:spPr>
          <a:xfrm>
            <a:off x="4351441" y="5188737"/>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9" name="Oval 108">
            <a:extLst>
              <a:ext uri="{FF2B5EF4-FFF2-40B4-BE49-F238E27FC236}">
                <a16:creationId xmlns:a16="http://schemas.microsoft.com/office/drawing/2014/main" id="{9D053A5B-EC40-3F48-FF3D-F42F5BEC3CB6}"/>
              </a:ext>
            </a:extLst>
          </p:cNvPr>
          <p:cNvSpPr/>
          <p:nvPr/>
        </p:nvSpPr>
        <p:spPr>
          <a:xfrm>
            <a:off x="6802647" y="5747139"/>
            <a:ext cx="137160" cy="13716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AEB07B86-F7B8-C54E-16E0-C3EF06FE44C9}"/>
                  </a:ext>
                </a:extLst>
              </p:cNvPr>
              <p:cNvSpPr txBox="1"/>
              <p:nvPr/>
            </p:nvSpPr>
            <p:spPr>
              <a:xfrm>
                <a:off x="7651805" y="2363900"/>
                <a:ext cx="4446044" cy="2308324"/>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a single piece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(yellow dashed line).</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 </a:t>
                </a:r>
              </a:p>
              <a:p>
                <a:r>
                  <a:rPr lang="en-US" sz="2400" dirty="0">
                    <a:latin typeface="Beaufort for LOL" panose="02020503050000020004" pitchFamily="18" charset="0"/>
                    <a:cs typeface="Beaufort for LOL" panose="02020503050000020004" pitchFamily="18" charset="0"/>
                  </a:rPr>
                  <a:t>On this piece, whenever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crosses a kink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𝑔</m:t>
                    </m:r>
                  </m:oMath>
                </a14:m>
                <a:r>
                  <a:rPr lang="en-US" sz="2400" dirty="0">
                    <a:latin typeface="Beaufort for LOL" panose="02020503050000020004" pitchFamily="18" charset="0"/>
                    <a:cs typeface="Beaufort for LOL" panose="02020503050000020004" pitchFamily="18" charset="0"/>
                  </a:rPr>
                  <a:t>, the piece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gets “split” (i.e., a new piece is added). </a:t>
                </a:r>
              </a:p>
            </p:txBody>
          </p:sp>
        </mc:Choice>
        <mc:Fallback xmlns="">
          <p:sp>
            <p:nvSpPr>
              <p:cNvPr id="111" name="TextBox 110">
                <a:extLst>
                  <a:ext uri="{FF2B5EF4-FFF2-40B4-BE49-F238E27FC236}">
                    <a16:creationId xmlns:a16="http://schemas.microsoft.com/office/drawing/2014/main" id="{AEB07B86-F7B8-C54E-16E0-C3EF06FE44C9}"/>
                  </a:ext>
                </a:extLst>
              </p:cNvPr>
              <p:cNvSpPr txBox="1">
                <a:spLocks noRot="1" noChangeAspect="1" noMove="1" noResize="1" noEditPoints="1" noAdjustHandles="1" noChangeArrowheads="1" noChangeShapeType="1" noTextEdit="1"/>
              </p:cNvSpPr>
              <p:nvPr/>
            </p:nvSpPr>
            <p:spPr>
              <a:xfrm>
                <a:off x="7651805" y="2363900"/>
                <a:ext cx="4446044" cy="2308324"/>
              </a:xfrm>
              <a:prstGeom prst="rect">
                <a:avLst/>
              </a:prstGeom>
              <a:blipFill>
                <a:blip r:embed="rId7"/>
                <a:stretch>
                  <a:fillRect l="-2055" t="-2116" b="-5291"/>
                </a:stretch>
              </a:blipFill>
            </p:spPr>
            <p:txBody>
              <a:bodyPr/>
              <a:lstStyle/>
              <a:p>
                <a:r>
                  <a:rPr lang="LID4096">
                    <a:noFill/>
                  </a:rPr>
                  <a:t> </a:t>
                </a:r>
              </a:p>
            </p:txBody>
          </p:sp>
        </mc:Fallback>
      </mc:AlternateContent>
      <p:sp>
        <p:nvSpPr>
          <p:cNvPr id="112" name="Rectangle: Rounded Corners 111">
            <a:extLst>
              <a:ext uri="{FF2B5EF4-FFF2-40B4-BE49-F238E27FC236}">
                <a16:creationId xmlns:a16="http://schemas.microsoft.com/office/drawing/2014/main" id="{58C8FB8A-FAF1-8E2E-5B77-02107B3E00E3}"/>
              </a:ext>
            </a:extLst>
          </p:cNvPr>
          <p:cNvSpPr/>
          <p:nvPr/>
        </p:nvSpPr>
        <p:spPr>
          <a:xfrm>
            <a:off x="7430458" y="5656953"/>
            <a:ext cx="4385309" cy="839391"/>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8FC39940-2ED4-8B0D-2656-4BA52822C151}"/>
                  </a:ext>
                </a:extLst>
              </p:cNvPr>
              <p:cNvSpPr txBox="1"/>
              <p:nvPr/>
            </p:nvSpPr>
            <p:spPr>
              <a:xfrm>
                <a:off x="7465022" y="5626496"/>
                <a:ext cx="4350745"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If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has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𝑔</m:t>
                    </m:r>
                  </m:oMath>
                </a14:m>
                <a:r>
                  <a:rPr lang="en-US" sz="2400" dirty="0">
                    <a:latin typeface="Beaufort for LOL" panose="02020503050000020004" pitchFamily="18" charset="0"/>
                    <a:cs typeface="Beaufort for LOL" panose="02020503050000020004" pitchFamily="18" charset="0"/>
                  </a:rPr>
                  <a:t> has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𝑞</m:t>
                    </m:r>
                  </m:oMath>
                </a14:m>
                <a:r>
                  <a:rPr lang="en-US" sz="2400" dirty="0">
                    <a:latin typeface="Beaufort for LOL" panose="02020503050000020004" pitchFamily="18" charset="0"/>
                    <a:cs typeface="Beaufort for LOL" panose="02020503050000020004" pitchFamily="18" charset="0"/>
                  </a:rPr>
                  <a:t> pieces, then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r>
                      <a:rPr lang="en-US" sz="2400" b="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𝑔</m:t>
                    </m:r>
                  </m:oMath>
                </a14:m>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has at most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b="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𝑞</m:t>
                    </m:r>
                  </m:oMath>
                </a14:m>
                <a:r>
                  <a:rPr lang="en-US" sz="2400" dirty="0">
                    <a:latin typeface="Beaufort for LOL" panose="02020503050000020004" pitchFamily="18" charset="0"/>
                    <a:cs typeface="Beaufort for LOL" panose="02020503050000020004" pitchFamily="18" charset="0"/>
                  </a:rPr>
                  <a:t> pieces.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113" name="TextBox 112">
                <a:extLst>
                  <a:ext uri="{FF2B5EF4-FFF2-40B4-BE49-F238E27FC236}">
                    <a16:creationId xmlns:a16="http://schemas.microsoft.com/office/drawing/2014/main" id="{8FC39940-2ED4-8B0D-2656-4BA52822C151}"/>
                  </a:ext>
                </a:extLst>
              </p:cNvPr>
              <p:cNvSpPr txBox="1">
                <a:spLocks noRot="1" noChangeAspect="1" noMove="1" noResize="1" noEditPoints="1" noAdjustHandles="1" noChangeArrowheads="1" noChangeShapeType="1" noTextEdit="1"/>
              </p:cNvSpPr>
              <p:nvPr/>
            </p:nvSpPr>
            <p:spPr>
              <a:xfrm>
                <a:off x="7465022" y="5626496"/>
                <a:ext cx="4350745" cy="830997"/>
              </a:xfrm>
              <a:prstGeom prst="rect">
                <a:avLst/>
              </a:prstGeom>
              <a:blipFill>
                <a:blip r:embed="rId8"/>
                <a:stretch>
                  <a:fillRect l="-2244" t="-5882" r="-3086" b="-16176"/>
                </a:stretch>
              </a:blipFill>
            </p:spPr>
            <p:txBody>
              <a:bodyPr/>
              <a:lstStyle/>
              <a:p>
                <a:r>
                  <a:rPr lang="LID4096">
                    <a:noFill/>
                  </a:rPr>
                  <a:t> </a:t>
                </a:r>
              </a:p>
            </p:txBody>
          </p:sp>
        </mc:Fallback>
      </mc:AlternateContent>
      <p:cxnSp>
        <p:nvCxnSpPr>
          <p:cNvPr id="7" name="Straight Arrow Connector 6">
            <a:extLst>
              <a:ext uri="{FF2B5EF4-FFF2-40B4-BE49-F238E27FC236}">
                <a16:creationId xmlns:a16="http://schemas.microsoft.com/office/drawing/2014/main" id="{72983FAF-2A16-CB98-5E0F-5AAD2227CC62}"/>
              </a:ext>
            </a:extLst>
          </p:cNvPr>
          <p:cNvCxnSpPr/>
          <p:nvPr/>
        </p:nvCxnSpPr>
        <p:spPr>
          <a:xfrm>
            <a:off x="1303236" y="5945375"/>
            <a:ext cx="1515533"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67E2468-1185-A2D0-02E7-F737C6FD03BF}"/>
              </a:ext>
            </a:extLst>
          </p:cNvPr>
          <p:cNvCxnSpPr>
            <a:cxnSpLocks/>
          </p:cNvCxnSpPr>
          <p:nvPr/>
        </p:nvCxnSpPr>
        <p:spPr>
          <a:xfrm flipV="1">
            <a:off x="2818769" y="4451809"/>
            <a:ext cx="0" cy="13631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BE979EB-09C0-1A86-F779-65731117397F}"/>
                  </a:ext>
                </a:extLst>
              </p:cNvPr>
              <p:cNvSpPr txBox="1"/>
              <p:nvPr/>
            </p:nvSpPr>
            <p:spPr>
              <a:xfrm>
                <a:off x="343630" y="3616885"/>
                <a:ext cx="4038673" cy="707886"/>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How to read this:</a:t>
                </a:r>
                <a:br>
                  <a:rPr lang="en-US" sz="2000" i="1" dirty="0">
                    <a:latin typeface="Beaufort for LOL" panose="02020503050000020004" pitchFamily="18" charset="0"/>
                    <a:cs typeface="Beaufort for LOL" panose="02020503050000020004" pitchFamily="18" charset="0"/>
                  </a:rPr>
                </a:br>
                <a:r>
                  <a:rPr lang="en-US" sz="2000" i="1" dirty="0">
                    <a:latin typeface="Beaufort for LOL" panose="02020503050000020004" pitchFamily="18" charset="0"/>
                    <a:cs typeface="Beaufort for LOL" panose="02020503050000020004" pitchFamily="18" charset="0"/>
                  </a:rPr>
                  <a:t>(the output of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𝑔</m:t>
                    </m:r>
                    <m:r>
                      <a:rPr lang="en-US" sz="2000" b="0" i="1" smtClean="0">
                        <a:latin typeface="Cambria Math" panose="02040503050406030204" pitchFamily="18" charset="0"/>
                        <a:cs typeface="Beaufort for LOL" panose="02020503050000020004" pitchFamily="18" charset="0"/>
                      </a:rPr>
                      <m:t>∘</m:t>
                    </m:r>
                    <m:r>
                      <a:rPr lang="en-US" sz="2000" b="0" i="1" smtClean="0">
                        <a:latin typeface="Cambria Math" panose="02040503050406030204" pitchFamily="18" charset="0"/>
                        <a:cs typeface="Beaufort for LOL" panose="02020503050000020004" pitchFamily="18" charset="0"/>
                      </a:rPr>
                      <m:t>𝑓</m:t>
                    </m:r>
                  </m:oMath>
                </a14:m>
                <a:r>
                  <a:rPr lang="en-US" sz="2000" i="1" dirty="0">
                    <a:latin typeface="Beaufort for LOL" panose="02020503050000020004" pitchFamily="18" charset="0"/>
                    <a:cs typeface="Beaufort for LOL" panose="02020503050000020004" pitchFamily="18" charset="0"/>
                  </a:rPr>
                  <a:t> is not shown)</a:t>
                </a:r>
                <a:endParaRPr lang="LID4096" sz="2000" i="1" dirty="0">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1BE979EB-09C0-1A86-F779-65731117397F}"/>
                  </a:ext>
                </a:extLst>
              </p:cNvPr>
              <p:cNvSpPr txBox="1">
                <a:spLocks noRot="1" noChangeAspect="1" noMove="1" noResize="1" noEditPoints="1" noAdjustHandles="1" noChangeArrowheads="1" noChangeShapeType="1" noTextEdit="1"/>
              </p:cNvSpPr>
              <p:nvPr/>
            </p:nvSpPr>
            <p:spPr>
              <a:xfrm>
                <a:off x="343630" y="3616885"/>
                <a:ext cx="4038673" cy="707886"/>
              </a:xfrm>
              <a:prstGeom prst="rect">
                <a:avLst/>
              </a:prstGeom>
              <a:blipFill>
                <a:blip r:embed="rId9"/>
                <a:stretch>
                  <a:fillRect l="-1508" t="-4310" b="-1465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284C8B-A495-1DB4-262F-78FE7C439795}"/>
                  </a:ext>
                </a:extLst>
              </p:cNvPr>
              <p:cNvSpPr txBox="1"/>
              <p:nvPr/>
            </p:nvSpPr>
            <p:spPr>
              <a:xfrm>
                <a:off x="763995" y="5685238"/>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cs typeface="Beaufort for LOL" panose="02020503050000020004" pitchFamily="18" charset="0"/>
                        </a:rPr>
                        <m:t>𝑥</m:t>
                      </m:r>
                    </m:oMath>
                  </m:oMathPara>
                </a14:m>
                <a:endParaRPr lang="LID4096" sz="2400" dirty="0">
                  <a:solidFill>
                    <a:schemeClr val="tx1"/>
                  </a:solidFill>
                </a:endParaRPr>
              </a:p>
            </p:txBody>
          </p:sp>
        </mc:Choice>
        <mc:Fallback xmlns="">
          <p:sp>
            <p:nvSpPr>
              <p:cNvPr id="17" name="TextBox 16">
                <a:extLst>
                  <a:ext uri="{FF2B5EF4-FFF2-40B4-BE49-F238E27FC236}">
                    <a16:creationId xmlns:a16="http://schemas.microsoft.com/office/drawing/2014/main" id="{AF284C8B-A495-1DB4-262F-78FE7C439795}"/>
                  </a:ext>
                </a:extLst>
              </p:cNvPr>
              <p:cNvSpPr txBox="1">
                <a:spLocks noRot="1" noChangeAspect="1" noMove="1" noResize="1" noEditPoints="1" noAdjustHandles="1" noChangeArrowheads="1" noChangeShapeType="1" noTextEdit="1"/>
              </p:cNvSpPr>
              <p:nvPr/>
            </p:nvSpPr>
            <p:spPr>
              <a:xfrm>
                <a:off x="763995" y="5685238"/>
                <a:ext cx="578536" cy="461665"/>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E753D56-AAAE-FF55-BBFF-D6EAD78087B1}"/>
                  </a:ext>
                </a:extLst>
              </p:cNvPr>
              <p:cNvSpPr txBox="1"/>
              <p:nvPr/>
            </p:nvSpPr>
            <p:spPr>
              <a:xfrm>
                <a:off x="1711428" y="5933862"/>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cs typeface="Beaufort for LOL" panose="02020503050000020004" pitchFamily="18" charset="0"/>
                        </a:rPr>
                        <m:t>𝑓</m:t>
                      </m:r>
                    </m:oMath>
                  </m:oMathPara>
                </a14:m>
                <a:endParaRPr lang="LID4096" sz="2400" dirty="0">
                  <a:solidFill>
                    <a:schemeClr val="tx1"/>
                  </a:solidFill>
                </a:endParaRPr>
              </a:p>
            </p:txBody>
          </p:sp>
        </mc:Choice>
        <mc:Fallback xmlns="">
          <p:sp>
            <p:nvSpPr>
              <p:cNvPr id="18" name="TextBox 17">
                <a:extLst>
                  <a:ext uri="{FF2B5EF4-FFF2-40B4-BE49-F238E27FC236}">
                    <a16:creationId xmlns:a16="http://schemas.microsoft.com/office/drawing/2014/main" id="{4E753D56-AAAE-FF55-BBFF-D6EAD78087B1}"/>
                  </a:ext>
                </a:extLst>
              </p:cNvPr>
              <p:cNvSpPr txBox="1">
                <a:spLocks noRot="1" noChangeAspect="1" noMove="1" noResize="1" noEditPoints="1" noAdjustHandles="1" noChangeArrowheads="1" noChangeShapeType="1" noTextEdit="1"/>
              </p:cNvSpPr>
              <p:nvPr/>
            </p:nvSpPr>
            <p:spPr>
              <a:xfrm>
                <a:off x="1711428" y="5933862"/>
                <a:ext cx="578536" cy="461665"/>
              </a:xfrm>
              <a:prstGeom prst="rect">
                <a:avLst/>
              </a:prstGeom>
              <a:blipFill>
                <a:blip r:embed="rId11"/>
                <a:stretch>
                  <a:fillRect b="-1710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F45F04-6E0D-474A-1DA0-ADC2CBA34FB2}"/>
                  </a:ext>
                </a:extLst>
              </p:cNvPr>
              <p:cNvSpPr txBox="1"/>
              <p:nvPr/>
            </p:nvSpPr>
            <p:spPr>
              <a:xfrm>
                <a:off x="2731576" y="4900204"/>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cs typeface="Beaufort for LOL" panose="02020503050000020004" pitchFamily="18" charset="0"/>
                        </a:rPr>
                        <m:t>𝑔</m:t>
                      </m:r>
                    </m:oMath>
                  </m:oMathPara>
                </a14:m>
                <a:endParaRPr lang="LID4096" sz="2400" dirty="0">
                  <a:solidFill>
                    <a:schemeClr val="tx1"/>
                  </a:solidFill>
                </a:endParaRPr>
              </a:p>
            </p:txBody>
          </p:sp>
        </mc:Choice>
        <mc:Fallback xmlns="">
          <p:sp>
            <p:nvSpPr>
              <p:cNvPr id="20" name="TextBox 19">
                <a:extLst>
                  <a:ext uri="{FF2B5EF4-FFF2-40B4-BE49-F238E27FC236}">
                    <a16:creationId xmlns:a16="http://schemas.microsoft.com/office/drawing/2014/main" id="{0BF45F04-6E0D-474A-1DA0-ADC2CBA34FB2}"/>
                  </a:ext>
                </a:extLst>
              </p:cNvPr>
              <p:cNvSpPr txBox="1">
                <a:spLocks noRot="1" noChangeAspect="1" noMove="1" noResize="1" noEditPoints="1" noAdjustHandles="1" noChangeArrowheads="1" noChangeShapeType="1" noTextEdit="1"/>
              </p:cNvSpPr>
              <p:nvPr/>
            </p:nvSpPr>
            <p:spPr>
              <a:xfrm>
                <a:off x="2731576" y="4900204"/>
                <a:ext cx="578536" cy="461665"/>
              </a:xfrm>
              <a:prstGeom prst="rect">
                <a:avLst/>
              </a:prstGeom>
              <a:blipFill>
                <a:blip r:embed="rId12"/>
                <a:stretch>
                  <a:fillRect b="-9211"/>
                </a:stretch>
              </a:blipFill>
            </p:spPr>
            <p:txBody>
              <a:bodyPr/>
              <a:lstStyle/>
              <a:p>
                <a:r>
                  <a:rPr lang="LID4096">
                    <a:noFill/>
                  </a:rPr>
                  <a:t> </a:t>
                </a:r>
              </a:p>
            </p:txBody>
          </p:sp>
        </mc:Fallback>
      </mc:AlternateContent>
    </p:spTree>
    <p:extLst>
      <p:ext uri="{BB962C8B-B14F-4D97-AF65-F5344CB8AC3E}">
        <p14:creationId xmlns:p14="http://schemas.microsoft.com/office/powerpoint/2010/main" val="334942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103" grpId="0"/>
      <p:bldP spid="104" grpId="0"/>
      <p:bldP spid="105" grpId="0" animBg="1"/>
      <p:bldP spid="106" grpId="0" animBg="1"/>
      <p:bldP spid="107" grpId="0" animBg="1"/>
      <p:bldP spid="108" grpId="0" animBg="1"/>
      <p:bldP spid="109" grpId="0" animBg="1"/>
      <p:bldP spid="111" grpId="0"/>
      <p:bldP spid="112" grpId="0" animBg="1"/>
      <p:bldP spid="113" grpId="0"/>
      <p:bldP spid="14" grpId="0"/>
      <p:bldP spid="17" grpId="0"/>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0926F-0290-7092-6EA8-27D5AFB428DF}"/>
              </a:ext>
            </a:extLst>
          </p:cNvPr>
          <p:cNvSpPr>
            <a:spLocks noGrp="1"/>
          </p:cNvSpPr>
          <p:nvPr>
            <p:ph type="title"/>
          </p:nvPr>
        </p:nvSpPr>
        <p:spPr/>
        <p:txBody>
          <a:bodyPr/>
          <a:lstStyle/>
          <a:p>
            <a:r>
              <a:rPr lang="en-US" dirty="0" err="1"/>
              <a:t>ReLU</a:t>
            </a:r>
            <a:r>
              <a:rPr lang="en-US" dirty="0"/>
              <a:t> neural networks are piecewise continuous functions</a:t>
            </a:r>
            <a:endParaRPr lang="LID4096" dirty="0"/>
          </a:p>
        </p:txBody>
      </p:sp>
      <p:sp>
        <p:nvSpPr>
          <p:cNvPr id="3" name="Slide Number Placeholder 2">
            <a:extLst>
              <a:ext uri="{FF2B5EF4-FFF2-40B4-BE49-F238E27FC236}">
                <a16:creationId xmlns:a16="http://schemas.microsoft.com/office/drawing/2014/main" id="{F1C31160-745B-5859-22C5-664E83D0BACE}"/>
              </a:ext>
            </a:extLst>
          </p:cNvPr>
          <p:cNvSpPr>
            <a:spLocks noGrp="1"/>
          </p:cNvSpPr>
          <p:nvPr>
            <p:ph type="sldNum" sz="quarter" idx="12"/>
          </p:nvPr>
        </p:nvSpPr>
        <p:spPr/>
        <p:txBody>
          <a:bodyPr/>
          <a:lstStyle/>
          <a:p>
            <a:fld id="{CC491BDB-77F2-4EF0-887C-9DE660584513}" type="slidenum">
              <a:rPr lang="en-GB" smtClean="0"/>
              <a:pPr/>
              <a:t>17</a:t>
            </a:fld>
            <a:endParaRPr lang="en-GB" dirty="0"/>
          </a:p>
        </p:txBody>
      </p:sp>
      <p:sp>
        <p:nvSpPr>
          <p:cNvPr id="4" name="TextBox 3">
            <a:extLst>
              <a:ext uri="{FF2B5EF4-FFF2-40B4-BE49-F238E27FC236}">
                <a16:creationId xmlns:a16="http://schemas.microsoft.com/office/drawing/2014/main" id="{6E4FB594-31B9-F717-D088-C8C608F2D5CB}"/>
              </a:ext>
            </a:extLst>
          </p:cNvPr>
          <p:cNvSpPr txBox="1"/>
          <p:nvPr/>
        </p:nvSpPr>
        <p:spPr>
          <a:xfrm>
            <a:off x="242890" y="1114940"/>
            <a:ext cx="11822109" cy="461665"/>
          </a:xfrm>
          <a:prstGeom prst="rect">
            <a:avLst/>
          </a:prstGeom>
          <a:noFill/>
        </p:spPr>
        <p:txBody>
          <a:bodyPr wrap="square" rtlCol="0">
            <a:spAutoFit/>
          </a:bodyPr>
          <a:lstStyle/>
          <a:p>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networks are composed of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functions, which are piecewise continuous.</a:t>
            </a:r>
            <a:endParaRPr lang="LID4096" sz="2400"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E589FE66-9983-4ADA-CC15-86B819CEE0CB}"/>
              </a:ext>
            </a:extLst>
          </p:cNvPr>
          <p:cNvSpPr txBox="1"/>
          <p:nvPr/>
        </p:nvSpPr>
        <p:spPr>
          <a:xfrm>
            <a:off x="242889" y="157660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Hence, </a:t>
            </a:r>
            <a:r>
              <a:rPr lang="en-US" sz="2400" b="1" dirty="0" err="1">
                <a:latin typeface="Beaufort for LOL" panose="02020503050000020004" pitchFamily="18" charset="0"/>
                <a:cs typeface="Beaufort for LOL" panose="02020503050000020004" pitchFamily="18" charset="0"/>
              </a:rPr>
              <a:t>ReLU</a:t>
            </a:r>
            <a:r>
              <a:rPr lang="en-US" sz="2400" b="1" dirty="0">
                <a:latin typeface="Beaufort for LOL" panose="02020503050000020004" pitchFamily="18" charset="0"/>
                <a:cs typeface="Beaufort for LOL" panose="02020503050000020004" pitchFamily="18" charset="0"/>
              </a:rPr>
              <a:t> neural networks are piecewise continuous functions</a:t>
            </a:r>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EE20043E-BF39-39DF-3A3E-57F8C0E32E75}"/>
              </a:ext>
            </a:extLst>
          </p:cNvPr>
          <p:cNvSpPr txBox="1"/>
          <p:nvPr/>
        </p:nvSpPr>
        <p:spPr>
          <a:xfrm>
            <a:off x="242890" y="2360137"/>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How many pieces does such a network have?</a:t>
            </a:r>
            <a:endParaRPr lang="LID4096" sz="2400" dirty="0">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09D93CB3-0B7F-FA7B-0C02-6A8FFA3D5695}"/>
              </a:ext>
            </a:extLst>
          </p:cNvPr>
          <p:cNvSpPr txBox="1"/>
          <p:nvPr/>
        </p:nvSpPr>
        <p:spPr>
          <a:xfrm>
            <a:off x="264155" y="2821803"/>
            <a:ext cx="141657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Width:</a:t>
            </a:r>
            <a:endParaRPr lang="LID4096" sz="2400" b="1" dirty="0">
              <a:latin typeface="Beaufort for LOL" panose="02020503050000020004" pitchFamily="18" charset="0"/>
              <a:cs typeface="Beaufort for LOL" panose="02020503050000020004" pitchFamily="18" charset="0"/>
            </a:endParaRPr>
          </a:p>
        </p:txBody>
      </p:sp>
      <p:sp>
        <p:nvSpPr>
          <p:cNvPr id="8" name="TextBox 7">
            <a:extLst>
              <a:ext uri="{FF2B5EF4-FFF2-40B4-BE49-F238E27FC236}">
                <a16:creationId xmlns:a16="http://schemas.microsoft.com/office/drawing/2014/main" id="{8F78D6FF-C63C-C644-5FD5-4441A89D2AFE}"/>
              </a:ext>
            </a:extLst>
          </p:cNvPr>
          <p:cNvSpPr txBox="1"/>
          <p:nvPr/>
        </p:nvSpPr>
        <p:spPr>
          <a:xfrm>
            <a:off x="6026609" y="2821802"/>
            <a:ext cx="141657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Depth:</a:t>
            </a:r>
            <a:endParaRPr lang="LID4096" sz="2400" b="1" dirty="0">
              <a:latin typeface="Beaufort for LOL" panose="02020503050000020004" pitchFamily="18" charset="0"/>
              <a:cs typeface="Beaufort for LOL" panose="02020503050000020004" pitchFamily="18" charset="0"/>
            </a:endParaRPr>
          </a:p>
        </p:txBody>
      </p:sp>
      <p:grpSp>
        <p:nvGrpSpPr>
          <p:cNvPr id="16" name="Group 15">
            <a:extLst>
              <a:ext uri="{FF2B5EF4-FFF2-40B4-BE49-F238E27FC236}">
                <a16:creationId xmlns:a16="http://schemas.microsoft.com/office/drawing/2014/main" id="{93E1022C-62A6-EEE9-435E-B4A1208DB97F}"/>
              </a:ext>
            </a:extLst>
          </p:cNvPr>
          <p:cNvGrpSpPr/>
          <p:nvPr/>
        </p:nvGrpSpPr>
        <p:grpSpPr>
          <a:xfrm rot="16200000">
            <a:off x="961663" y="3156666"/>
            <a:ext cx="1297079" cy="2065084"/>
            <a:chOff x="3982879" y="3187853"/>
            <a:chExt cx="1297079" cy="2065084"/>
          </a:xfrm>
        </p:grpSpPr>
        <p:sp>
          <p:nvSpPr>
            <p:cNvPr id="9" name="Oval 8">
              <a:extLst>
                <a:ext uri="{FF2B5EF4-FFF2-40B4-BE49-F238E27FC236}">
                  <a16:creationId xmlns:a16="http://schemas.microsoft.com/office/drawing/2014/main" id="{B019EA35-5096-EBD3-73B6-13DC9169AEE4}"/>
                </a:ext>
              </a:extLst>
            </p:cNvPr>
            <p:cNvSpPr/>
            <p:nvPr/>
          </p:nvSpPr>
          <p:spPr>
            <a:xfrm>
              <a:off x="3982880" y="3187853"/>
              <a:ext cx="361695" cy="361695"/>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 name="Oval 9">
              <a:extLst>
                <a:ext uri="{FF2B5EF4-FFF2-40B4-BE49-F238E27FC236}">
                  <a16:creationId xmlns:a16="http://schemas.microsoft.com/office/drawing/2014/main" id="{14DABCA5-CDE3-F42B-87C0-89E55EDC4DB5}"/>
                </a:ext>
              </a:extLst>
            </p:cNvPr>
            <p:cNvSpPr/>
            <p:nvPr/>
          </p:nvSpPr>
          <p:spPr>
            <a:xfrm>
              <a:off x="3982879" y="4039548"/>
              <a:ext cx="361695" cy="361695"/>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23619808-3612-BA40-06C7-20F91BCBE638}"/>
                </a:ext>
              </a:extLst>
            </p:cNvPr>
            <p:cNvSpPr/>
            <p:nvPr/>
          </p:nvSpPr>
          <p:spPr>
            <a:xfrm>
              <a:off x="3982879" y="4891242"/>
              <a:ext cx="361695" cy="361695"/>
            </a:xfrm>
            <a:prstGeom prst="ellipse">
              <a:avLst/>
            </a:prstGeom>
            <a:solidFill>
              <a:schemeClr val="accent2">
                <a:lumMod val="75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2" name="Oval 11">
              <a:extLst>
                <a:ext uri="{FF2B5EF4-FFF2-40B4-BE49-F238E27FC236}">
                  <a16:creationId xmlns:a16="http://schemas.microsoft.com/office/drawing/2014/main" id="{C062A3F3-502E-4791-F645-4E30EF03D192}"/>
                </a:ext>
              </a:extLst>
            </p:cNvPr>
            <p:cNvSpPr/>
            <p:nvPr/>
          </p:nvSpPr>
          <p:spPr>
            <a:xfrm>
              <a:off x="4918263" y="4039548"/>
              <a:ext cx="361695" cy="361695"/>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3" name="Straight Arrow Connector 12">
              <a:extLst>
                <a:ext uri="{FF2B5EF4-FFF2-40B4-BE49-F238E27FC236}">
                  <a16:creationId xmlns:a16="http://schemas.microsoft.com/office/drawing/2014/main" id="{880A27CC-6109-EC46-57A9-1C1FFE2CAFE7}"/>
                </a:ext>
              </a:extLst>
            </p:cNvPr>
            <p:cNvCxnSpPr>
              <a:cxnSpLocks/>
              <a:stCxn id="11" idx="6"/>
              <a:endCxn id="12" idx="3"/>
            </p:cNvCxnSpPr>
            <p:nvPr/>
          </p:nvCxnSpPr>
          <p:spPr>
            <a:xfrm rot="5400000" flipH="1" flipV="1">
              <a:off x="4295995" y="4396854"/>
              <a:ext cx="723816" cy="62665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B5761B-A26B-6C01-E981-1A8CBEF6B1A2}"/>
                </a:ext>
              </a:extLst>
            </p:cNvPr>
            <p:cNvCxnSpPr>
              <a:cxnSpLocks/>
              <a:stCxn id="10" idx="6"/>
              <a:endCxn id="12" idx="2"/>
            </p:cNvCxnSpPr>
            <p:nvPr/>
          </p:nvCxnSpPr>
          <p:spPr>
            <a:xfrm rot="5400000" flipV="1">
              <a:off x="4631418" y="3933552"/>
              <a:ext cx="0" cy="573689"/>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1D74C5F-3FE1-C09F-C82E-7700373FBA2C}"/>
                </a:ext>
              </a:extLst>
            </p:cNvPr>
            <p:cNvCxnSpPr>
              <a:cxnSpLocks/>
              <a:stCxn id="9" idx="6"/>
              <a:endCxn id="12" idx="1"/>
            </p:cNvCxnSpPr>
            <p:nvPr/>
          </p:nvCxnSpPr>
          <p:spPr>
            <a:xfrm rot="5400000" flipV="1">
              <a:off x="4295995" y="3417281"/>
              <a:ext cx="723816" cy="626657"/>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grpSp>
      <p:sp>
        <p:nvSpPr>
          <p:cNvPr id="28" name="Left Brace 27">
            <a:extLst>
              <a:ext uri="{FF2B5EF4-FFF2-40B4-BE49-F238E27FC236}">
                <a16:creationId xmlns:a16="http://schemas.microsoft.com/office/drawing/2014/main" id="{2A9DF296-06BA-7CCD-5D03-9F1ED3AC419D}"/>
              </a:ext>
            </a:extLst>
          </p:cNvPr>
          <p:cNvSpPr/>
          <p:nvPr/>
        </p:nvSpPr>
        <p:spPr>
          <a:xfrm rot="16200000">
            <a:off x="1461605" y="4230293"/>
            <a:ext cx="333918" cy="2028363"/>
          </a:xfrm>
          <a:prstGeom prst="leftBrace">
            <a:avLst>
              <a:gd name="adj1" fmla="val 77777"/>
              <a:gd name="adj2" fmla="val 50000"/>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0" name="TextBox 29">
            <a:extLst>
              <a:ext uri="{FF2B5EF4-FFF2-40B4-BE49-F238E27FC236}">
                <a16:creationId xmlns:a16="http://schemas.microsoft.com/office/drawing/2014/main" id="{4F96C8AA-AAC0-8605-AFC3-E2B08C16E14C}"/>
              </a:ext>
            </a:extLst>
          </p:cNvPr>
          <p:cNvSpPr txBox="1"/>
          <p:nvPr/>
        </p:nvSpPr>
        <p:spPr>
          <a:xfrm>
            <a:off x="264155" y="5468581"/>
            <a:ext cx="3155984" cy="400110"/>
          </a:xfrm>
          <a:prstGeom prst="rect">
            <a:avLst/>
          </a:prstGeom>
          <a:noFill/>
        </p:spPr>
        <p:txBody>
          <a:bodyPr wrap="square" rtlCol="0">
            <a:spAutoFit/>
          </a:bodyPr>
          <a:lstStyle/>
          <a:p>
            <a:r>
              <a:rPr lang="en-US" sz="2000" i="1" dirty="0">
                <a:latin typeface="Beaufort for LOL" panose="02020503050000020004" pitchFamily="18" charset="0"/>
                <a:cs typeface="Beaufort for LOL" panose="02020503050000020004" pitchFamily="18" charset="0"/>
              </a:rPr>
              <a:t>width = # neurons in a layer</a:t>
            </a:r>
            <a:endParaRPr lang="LID4096" sz="2000" i="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39F6713-A9E9-6C23-B563-57ACF256ECD0}"/>
                  </a:ext>
                </a:extLst>
              </p:cNvPr>
              <p:cNvSpPr txBox="1"/>
              <p:nvPr/>
            </p:nvSpPr>
            <p:spPr>
              <a:xfrm>
                <a:off x="179972" y="4495966"/>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cs typeface="Beaufort for LOL" panose="02020503050000020004" pitchFamily="18" charset="0"/>
                            </a:rPr>
                          </m:ctrlPr>
                        </m:sSubPr>
                        <m:e>
                          <m:r>
                            <a:rPr lang="en-US" sz="2400" b="0" i="1" dirty="0" smtClean="0">
                              <a:solidFill>
                                <a:schemeClr val="tx1"/>
                              </a:solidFill>
                              <a:latin typeface="Cambria Math" panose="02040503050406030204" pitchFamily="18" charset="0"/>
                              <a:cs typeface="Beaufort for LOL" panose="02020503050000020004" pitchFamily="18" charset="0"/>
                            </a:rPr>
                            <m:t>𝑓</m:t>
                          </m:r>
                        </m:e>
                        <m:sub>
                          <m:r>
                            <a:rPr lang="en-US" sz="2400" b="0" i="1" dirty="0" smtClean="0">
                              <a:solidFill>
                                <a:schemeClr val="tx1"/>
                              </a:solidFill>
                              <a:latin typeface="Cambria Math" panose="02040503050406030204" pitchFamily="18" charset="0"/>
                              <a:cs typeface="Beaufort for LOL" panose="02020503050000020004" pitchFamily="18" charset="0"/>
                            </a:rPr>
                            <m:t>1</m:t>
                          </m:r>
                        </m:sub>
                      </m:sSub>
                    </m:oMath>
                  </m:oMathPara>
                </a14:m>
                <a:endParaRPr lang="LID4096" sz="2400" dirty="0">
                  <a:solidFill>
                    <a:schemeClr val="tx1"/>
                  </a:solidFill>
                </a:endParaRPr>
              </a:p>
            </p:txBody>
          </p:sp>
        </mc:Choice>
        <mc:Fallback xmlns="">
          <p:sp>
            <p:nvSpPr>
              <p:cNvPr id="31" name="TextBox 30">
                <a:extLst>
                  <a:ext uri="{FF2B5EF4-FFF2-40B4-BE49-F238E27FC236}">
                    <a16:creationId xmlns:a16="http://schemas.microsoft.com/office/drawing/2014/main" id="{D39F6713-A9E9-6C23-B563-57ACF256ECD0}"/>
                  </a:ext>
                </a:extLst>
              </p:cNvPr>
              <p:cNvSpPr txBox="1">
                <a:spLocks noRot="1" noChangeAspect="1" noMove="1" noResize="1" noEditPoints="1" noAdjustHandles="1" noChangeArrowheads="1" noChangeShapeType="1" noTextEdit="1"/>
              </p:cNvSpPr>
              <p:nvPr/>
            </p:nvSpPr>
            <p:spPr>
              <a:xfrm>
                <a:off x="179972" y="4495966"/>
                <a:ext cx="578536" cy="461665"/>
              </a:xfrm>
              <a:prstGeom prst="rect">
                <a:avLst/>
              </a:prstGeom>
              <a:blipFill>
                <a:blip r:embed="rId2"/>
                <a:stretch>
                  <a:fillRect b="-18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9EC6D2D-0E95-726B-932F-FA5C24B05078}"/>
                  </a:ext>
                </a:extLst>
              </p:cNvPr>
              <p:cNvSpPr txBox="1"/>
              <p:nvPr/>
            </p:nvSpPr>
            <p:spPr>
              <a:xfrm>
                <a:off x="1024631" y="4507328"/>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cs typeface="Beaufort for LOL" panose="02020503050000020004" pitchFamily="18" charset="0"/>
                            </a:rPr>
                          </m:ctrlPr>
                        </m:sSubPr>
                        <m:e>
                          <m:r>
                            <a:rPr lang="en-US" sz="2400" b="0" i="1" dirty="0" smtClean="0">
                              <a:solidFill>
                                <a:schemeClr val="tx1"/>
                              </a:solidFill>
                              <a:latin typeface="Cambria Math" panose="02040503050406030204" pitchFamily="18" charset="0"/>
                              <a:cs typeface="Beaufort for LOL" panose="02020503050000020004" pitchFamily="18" charset="0"/>
                            </a:rPr>
                            <m:t>𝑓</m:t>
                          </m:r>
                        </m:e>
                        <m:sub>
                          <m:r>
                            <a:rPr lang="en-US" sz="2400" b="0" i="1" dirty="0" smtClean="0">
                              <a:solidFill>
                                <a:schemeClr val="tx1"/>
                              </a:solidFill>
                              <a:latin typeface="Cambria Math" panose="02040503050406030204" pitchFamily="18" charset="0"/>
                              <a:cs typeface="Beaufort for LOL" panose="02020503050000020004" pitchFamily="18" charset="0"/>
                            </a:rPr>
                            <m:t>2</m:t>
                          </m:r>
                        </m:sub>
                      </m:sSub>
                    </m:oMath>
                  </m:oMathPara>
                </a14:m>
                <a:endParaRPr lang="LID4096" sz="2400" dirty="0">
                  <a:solidFill>
                    <a:schemeClr val="tx1"/>
                  </a:solidFill>
                </a:endParaRPr>
              </a:p>
            </p:txBody>
          </p:sp>
        </mc:Choice>
        <mc:Fallback xmlns="">
          <p:sp>
            <p:nvSpPr>
              <p:cNvPr id="32" name="TextBox 31">
                <a:extLst>
                  <a:ext uri="{FF2B5EF4-FFF2-40B4-BE49-F238E27FC236}">
                    <a16:creationId xmlns:a16="http://schemas.microsoft.com/office/drawing/2014/main" id="{B9EC6D2D-0E95-726B-932F-FA5C24B05078}"/>
                  </a:ext>
                </a:extLst>
              </p:cNvPr>
              <p:cNvSpPr txBox="1">
                <a:spLocks noRot="1" noChangeAspect="1" noMove="1" noResize="1" noEditPoints="1" noAdjustHandles="1" noChangeArrowheads="1" noChangeShapeType="1" noTextEdit="1"/>
              </p:cNvSpPr>
              <p:nvPr/>
            </p:nvSpPr>
            <p:spPr>
              <a:xfrm>
                <a:off x="1024631" y="4507328"/>
                <a:ext cx="578536" cy="461665"/>
              </a:xfrm>
              <a:prstGeom prst="rect">
                <a:avLst/>
              </a:prstGeom>
              <a:blipFill>
                <a:blip r:embed="rId3"/>
                <a:stretch>
                  <a:fillRect b="-1710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90222AD-6463-D06E-2421-88B05F7224BF}"/>
                  </a:ext>
                </a:extLst>
              </p:cNvPr>
              <p:cNvSpPr txBox="1"/>
              <p:nvPr/>
            </p:nvSpPr>
            <p:spPr>
              <a:xfrm>
                <a:off x="1869290" y="4499327"/>
                <a:ext cx="5785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tx1"/>
                              </a:solidFill>
                              <a:latin typeface="Cambria Math" panose="02040503050406030204" pitchFamily="18" charset="0"/>
                              <a:cs typeface="Beaufort for LOL" panose="02020503050000020004" pitchFamily="18" charset="0"/>
                            </a:rPr>
                          </m:ctrlPr>
                        </m:sSubPr>
                        <m:e>
                          <m:r>
                            <a:rPr lang="en-US" sz="2400" b="0" i="1" dirty="0" smtClean="0">
                              <a:solidFill>
                                <a:schemeClr val="tx1"/>
                              </a:solidFill>
                              <a:latin typeface="Cambria Math" panose="02040503050406030204" pitchFamily="18" charset="0"/>
                              <a:cs typeface="Beaufort for LOL" panose="02020503050000020004" pitchFamily="18" charset="0"/>
                            </a:rPr>
                            <m:t>𝑓</m:t>
                          </m:r>
                        </m:e>
                        <m:sub>
                          <m:r>
                            <a:rPr lang="en-US" sz="2400" b="0" i="1" dirty="0" smtClean="0">
                              <a:solidFill>
                                <a:schemeClr val="tx1"/>
                              </a:solidFill>
                              <a:latin typeface="Cambria Math" panose="02040503050406030204" pitchFamily="18" charset="0"/>
                              <a:cs typeface="Beaufort for LOL" panose="02020503050000020004" pitchFamily="18" charset="0"/>
                            </a:rPr>
                            <m:t>3</m:t>
                          </m:r>
                        </m:sub>
                      </m:sSub>
                    </m:oMath>
                  </m:oMathPara>
                </a14:m>
                <a:endParaRPr lang="LID4096" sz="2400" dirty="0">
                  <a:solidFill>
                    <a:schemeClr val="tx1"/>
                  </a:solidFill>
                </a:endParaRPr>
              </a:p>
            </p:txBody>
          </p:sp>
        </mc:Choice>
        <mc:Fallback xmlns="">
          <p:sp>
            <p:nvSpPr>
              <p:cNvPr id="33" name="TextBox 32">
                <a:extLst>
                  <a:ext uri="{FF2B5EF4-FFF2-40B4-BE49-F238E27FC236}">
                    <a16:creationId xmlns:a16="http://schemas.microsoft.com/office/drawing/2014/main" id="{990222AD-6463-D06E-2421-88B05F7224BF}"/>
                  </a:ext>
                </a:extLst>
              </p:cNvPr>
              <p:cNvSpPr txBox="1">
                <a:spLocks noRot="1" noChangeAspect="1" noMove="1" noResize="1" noEditPoints="1" noAdjustHandles="1" noChangeArrowheads="1" noChangeShapeType="1" noTextEdit="1"/>
              </p:cNvSpPr>
              <p:nvPr/>
            </p:nvSpPr>
            <p:spPr>
              <a:xfrm>
                <a:off x="1869290" y="4499327"/>
                <a:ext cx="578536" cy="461665"/>
              </a:xfrm>
              <a:prstGeom prst="rect">
                <a:avLst/>
              </a:prstGeom>
              <a:blipFill>
                <a:blip r:embed="rId4"/>
                <a:stretch>
                  <a:fillRect b="-1710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109F45A-0F01-23FB-66A5-2C853A094A3D}"/>
                  </a:ext>
                </a:extLst>
              </p:cNvPr>
              <p:cNvSpPr txBox="1"/>
              <p:nvPr/>
            </p:nvSpPr>
            <p:spPr>
              <a:xfrm>
                <a:off x="1429356" y="3052635"/>
                <a:ext cx="3544237"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ReLU</m:t>
                      </m:r>
                      <m:d>
                        <m:dPr>
                          <m:ctrlPr>
                            <a:rPr lang="en-US" sz="2400" b="0" i="1" smtClean="0">
                              <a:solidFill>
                                <a:schemeClr val="tx1"/>
                              </a:solidFill>
                              <a:latin typeface="Cambria Math" panose="02040503050406030204" pitchFamily="18" charset="0"/>
                            </a:rPr>
                          </m:ctrlPr>
                        </m:dPr>
                        <m:e>
                          <m:nary>
                            <m:naryPr>
                              <m:chr m:val="∑"/>
                              <m:ctrlPr>
                                <a:rPr lang="en-US" sz="2400" i="1" smtClean="0">
                                  <a:solidFill>
                                    <a:schemeClr val="accent2">
                                      <a:lumMod val="75000"/>
                                    </a:schemeClr>
                                  </a:solidFill>
                                  <a:latin typeface="Cambria Math" panose="02040503050406030204" pitchFamily="18" charset="0"/>
                                </a:rPr>
                              </m:ctrlPr>
                            </m:naryPr>
                            <m:sub>
                              <m:r>
                                <a:rPr lang="en-US" sz="2400" i="1">
                                  <a:solidFill>
                                    <a:schemeClr val="accent2">
                                      <a:lumMod val="75000"/>
                                    </a:schemeClr>
                                  </a:solidFill>
                                  <a:latin typeface="Cambria Math" panose="02040503050406030204" pitchFamily="18" charset="0"/>
                                </a:rPr>
                                <m:t>𝑖</m:t>
                              </m:r>
                              <m:r>
                                <a:rPr lang="en-US" sz="2400" i="1">
                                  <a:solidFill>
                                    <a:schemeClr val="accent2">
                                      <a:lumMod val="75000"/>
                                    </a:schemeClr>
                                  </a:solidFill>
                                  <a:latin typeface="Cambria Math" panose="02040503050406030204" pitchFamily="18" charset="0"/>
                                </a:rPr>
                                <m:t>=1</m:t>
                              </m:r>
                            </m:sub>
                            <m:sup>
                              <m:r>
                                <a:rPr lang="en-US" sz="2400" i="1">
                                  <a:solidFill>
                                    <a:schemeClr val="accent2">
                                      <a:lumMod val="75000"/>
                                    </a:schemeClr>
                                  </a:solidFill>
                                  <a:latin typeface="Cambria Math" panose="02040503050406030204" pitchFamily="18" charset="0"/>
                                </a:rPr>
                                <m:t>3</m:t>
                              </m:r>
                            </m:sup>
                            <m:e>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𝑤</m:t>
                                  </m:r>
                                </m:e>
                                <m:sub>
                                  <m:r>
                                    <a:rPr lang="en-US" sz="2400" i="1">
                                      <a:solidFill>
                                        <a:schemeClr val="accent2">
                                          <a:lumMod val="75000"/>
                                        </a:schemeClr>
                                      </a:solidFill>
                                      <a:latin typeface="Cambria Math" panose="02040503050406030204" pitchFamily="18" charset="0"/>
                                    </a:rPr>
                                    <m:t>𝑖</m:t>
                                  </m:r>
                                </m:sub>
                              </m:sSub>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𝑓</m:t>
                                  </m:r>
                                </m:e>
                                <m:sub>
                                  <m:r>
                                    <a:rPr lang="en-US" sz="2400" i="1">
                                      <a:solidFill>
                                        <a:schemeClr val="accent2">
                                          <a:lumMod val="75000"/>
                                        </a:schemeClr>
                                      </a:solidFill>
                                      <a:latin typeface="Cambria Math" panose="02040503050406030204" pitchFamily="18" charset="0"/>
                                    </a:rPr>
                                    <m:t>𝑖</m:t>
                                  </m:r>
                                </m:sub>
                              </m:sSub>
                              <m:r>
                                <a:rPr lang="en-US" sz="2400" i="1">
                                  <a:solidFill>
                                    <a:schemeClr val="accent2">
                                      <a:lumMod val="75000"/>
                                    </a:schemeClr>
                                  </a:solidFill>
                                  <a:latin typeface="Cambria Math" panose="02040503050406030204" pitchFamily="18" charset="0"/>
                                </a:rPr>
                                <m:t> </m:t>
                              </m:r>
                            </m:e>
                          </m:nary>
                        </m:e>
                      </m:d>
                      <m:r>
                        <a:rPr lang="en-US" sz="2400" b="0" i="1" smtClean="0">
                          <a:latin typeface="Cambria Math" panose="02040503050406030204" pitchFamily="18" charset="0"/>
                        </a:rPr>
                        <m:t> </m:t>
                      </m:r>
                    </m:oMath>
                  </m:oMathPara>
                </a14:m>
                <a:endParaRPr lang="LID4096" sz="2400" dirty="0">
                  <a:solidFill>
                    <a:schemeClr val="tx1"/>
                  </a:solidFill>
                </a:endParaRPr>
              </a:p>
            </p:txBody>
          </p:sp>
        </mc:Choice>
        <mc:Fallback xmlns="">
          <p:sp>
            <p:nvSpPr>
              <p:cNvPr id="34" name="TextBox 33">
                <a:extLst>
                  <a:ext uri="{FF2B5EF4-FFF2-40B4-BE49-F238E27FC236}">
                    <a16:creationId xmlns:a16="http://schemas.microsoft.com/office/drawing/2014/main" id="{7109F45A-0F01-23FB-66A5-2C853A094A3D}"/>
                  </a:ext>
                </a:extLst>
              </p:cNvPr>
              <p:cNvSpPr txBox="1">
                <a:spLocks noRot="1" noChangeAspect="1" noMove="1" noResize="1" noEditPoints="1" noAdjustHandles="1" noChangeArrowheads="1" noChangeShapeType="1" noTextEdit="1"/>
              </p:cNvSpPr>
              <p:nvPr/>
            </p:nvSpPr>
            <p:spPr>
              <a:xfrm>
                <a:off x="1429356" y="3052635"/>
                <a:ext cx="3544237" cy="1281376"/>
              </a:xfrm>
              <a:prstGeom prst="rect">
                <a:avLst/>
              </a:prstGeom>
              <a:blipFill>
                <a:blip r:embed="rId5"/>
                <a:stretch>
                  <a:fillRect/>
                </a:stretch>
              </a:blipFill>
            </p:spPr>
            <p:txBody>
              <a:bodyPr/>
              <a:lstStyle/>
              <a:p>
                <a:r>
                  <a:rPr lang="LID4096">
                    <a:noFill/>
                  </a:rPr>
                  <a:t> </a:t>
                </a:r>
              </a:p>
            </p:txBody>
          </p:sp>
        </mc:Fallback>
      </mc:AlternateContent>
      <p:cxnSp>
        <p:nvCxnSpPr>
          <p:cNvPr id="36" name="Connector: Elbow 35">
            <a:extLst>
              <a:ext uri="{FF2B5EF4-FFF2-40B4-BE49-F238E27FC236}">
                <a16:creationId xmlns:a16="http://schemas.microsoft.com/office/drawing/2014/main" id="{CBFA115B-CCDD-65FE-4E0E-462948B6DC47}"/>
              </a:ext>
            </a:extLst>
          </p:cNvPr>
          <p:cNvCxnSpPr/>
          <p:nvPr/>
        </p:nvCxnSpPr>
        <p:spPr>
          <a:xfrm>
            <a:off x="3508745" y="4365103"/>
            <a:ext cx="645041" cy="361695"/>
          </a:xfrm>
          <a:prstGeom prst="bentConnector3">
            <a:avLst>
              <a:gd name="adj1" fmla="val 550"/>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2761EB3-40AB-1A62-AB58-59400355B754}"/>
                  </a:ext>
                </a:extLst>
              </p:cNvPr>
              <p:cNvSpPr txBox="1"/>
              <p:nvPr/>
            </p:nvSpPr>
            <p:spPr>
              <a:xfrm>
                <a:off x="4199975" y="4495966"/>
                <a:ext cx="3155984"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Addition!</a:t>
                </a:r>
              </a:p>
              <a:p>
                <a14:m>
                  <m:oMath xmlns:m="http://schemas.openxmlformats.org/officeDocument/2006/math">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2⋅</m:t>
                    </m:r>
                    <m:r>
                      <m:rPr>
                        <m:sty m:val="p"/>
                      </m:rPr>
                      <a:rPr lang="en-US" sz="2400" b="0" i="0" dirty="0" smtClean="0">
                        <a:latin typeface="Cambria Math" panose="02040503050406030204" pitchFamily="18" charset="0"/>
                        <a:cs typeface="Beaufort for LOL" panose="02020503050000020004" pitchFamily="18" charset="0"/>
                      </a:rPr>
                      <m:t>width</m:t>
                    </m:r>
                  </m:oMath>
                </a14:m>
                <a:r>
                  <a:rPr lang="en-US" sz="2400" dirty="0">
                    <a:latin typeface="Beaufort for LOL" panose="02020503050000020004" pitchFamily="18" charset="0"/>
                    <a:cs typeface="Beaufort for LOL" panose="02020503050000020004" pitchFamily="18" charset="0"/>
                  </a:rPr>
                  <a:t> pieces</a:t>
                </a:r>
                <a:br>
                  <a:rPr lang="en-US" sz="2400" dirty="0">
                    <a:latin typeface="Beaufort for LOL" panose="02020503050000020004" pitchFamily="18" charset="0"/>
                    <a:cs typeface="Beaufort for LOL" panose="02020503050000020004" pitchFamily="18" charset="0"/>
                  </a:rPr>
                </a:br>
                <a:r>
                  <a:rPr lang="en-US" sz="2400" i="1" dirty="0">
                    <a:latin typeface="Beaufort for LOL" panose="02020503050000020004" pitchFamily="18" charset="0"/>
                    <a:cs typeface="Beaufort for LOL" panose="02020503050000020004" pitchFamily="18" charset="0"/>
                  </a:rPr>
                  <a:t>(2 pieces per neuron)</a:t>
                </a:r>
                <a:endParaRPr lang="LID4096" sz="2400" i="1" dirty="0">
                  <a:latin typeface="Beaufort for LOL" panose="02020503050000020004" pitchFamily="18" charset="0"/>
                  <a:cs typeface="Beaufort for LOL" panose="02020503050000020004" pitchFamily="18" charset="0"/>
                </a:endParaRPr>
              </a:p>
            </p:txBody>
          </p:sp>
        </mc:Choice>
        <mc:Fallback xmlns="">
          <p:sp>
            <p:nvSpPr>
              <p:cNvPr id="38" name="TextBox 37">
                <a:extLst>
                  <a:ext uri="{FF2B5EF4-FFF2-40B4-BE49-F238E27FC236}">
                    <a16:creationId xmlns:a16="http://schemas.microsoft.com/office/drawing/2014/main" id="{A2761EB3-40AB-1A62-AB58-59400355B754}"/>
                  </a:ext>
                </a:extLst>
              </p:cNvPr>
              <p:cNvSpPr txBox="1">
                <a:spLocks noRot="1" noChangeAspect="1" noMove="1" noResize="1" noEditPoints="1" noAdjustHandles="1" noChangeArrowheads="1" noChangeShapeType="1" noTextEdit="1"/>
              </p:cNvSpPr>
              <p:nvPr/>
            </p:nvSpPr>
            <p:spPr>
              <a:xfrm>
                <a:off x="4199975" y="4495966"/>
                <a:ext cx="3155984" cy="1200329"/>
              </a:xfrm>
              <a:prstGeom prst="rect">
                <a:avLst/>
              </a:prstGeom>
              <a:blipFill>
                <a:blip r:embed="rId6"/>
                <a:stretch>
                  <a:fillRect l="-3089" t="-4082" b="-1122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2A7BD14-796A-69EA-479E-C2E0EAE00121}"/>
                  </a:ext>
                </a:extLst>
              </p:cNvPr>
              <p:cNvSpPr txBox="1"/>
              <p:nvPr/>
            </p:nvSpPr>
            <p:spPr>
              <a:xfrm>
                <a:off x="6532697" y="3052634"/>
                <a:ext cx="3544237" cy="1281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rgbClr val="9DC3E6"/>
                          </a:solidFill>
                          <a:latin typeface="Cambria Math" panose="02040503050406030204" pitchFamily="18" charset="0"/>
                        </a:rPr>
                        <m:t>ReLU</m:t>
                      </m:r>
                      <m:d>
                        <m:dPr>
                          <m:ctrlPr>
                            <a:rPr lang="en-US" sz="2400" b="0" i="1" smtClean="0">
                              <a:solidFill>
                                <a:schemeClr val="tx1"/>
                              </a:solidFill>
                              <a:latin typeface="Cambria Math" panose="02040503050406030204" pitchFamily="18" charset="0"/>
                            </a:rPr>
                          </m:ctrlPr>
                        </m:dPr>
                        <m:e>
                          <m:nary>
                            <m:naryPr>
                              <m:chr m:val="∑"/>
                              <m:ctrlPr>
                                <a:rPr lang="en-US" sz="2400" i="1" smtClean="0">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3</m:t>
                              </m:r>
                            </m:sup>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𝑤</m:t>
                                  </m:r>
                                </m:e>
                                <m:sub>
                                  <m:r>
                                    <a:rPr lang="en-US" sz="2400" i="1">
                                      <a:solidFill>
                                        <a:schemeClr val="tx1"/>
                                      </a:solidFill>
                                      <a:latin typeface="Cambria Math" panose="02040503050406030204" pitchFamily="18" charset="0"/>
                                    </a:rPr>
                                    <m:t>𝑖</m:t>
                                  </m:r>
                                </m:sub>
                              </m:s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i="1">
                                      <a:solidFill>
                                        <a:schemeClr val="tx1"/>
                                      </a:solidFill>
                                      <a:latin typeface="Cambria Math" panose="02040503050406030204" pitchFamily="18" charset="0"/>
                                    </a:rPr>
                                    <m:t>𝑖</m:t>
                                  </m:r>
                                </m:sub>
                              </m:sSub>
                              <m:r>
                                <a:rPr lang="en-US" sz="2400" i="1">
                                  <a:solidFill>
                                    <a:schemeClr val="tx1"/>
                                  </a:solidFill>
                                  <a:latin typeface="Cambria Math" panose="02040503050406030204" pitchFamily="18" charset="0"/>
                                </a:rPr>
                                <m:t> </m:t>
                              </m:r>
                            </m:e>
                          </m:nary>
                        </m:e>
                      </m:d>
                      <m:r>
                        <a:rPr lang="en-US" sz="2400" b="0" i="1" smtClean="0">
                          <a:latin typeface="Cambria Math" panose="02040503050406030204" pitchFamily="18" charset="0"/>
                        </a:rPr>
                        <m:t> </m:t>
                      </m:r>
                    </m:oMath>
                  </m:oMathPara>
                </a14:m>
                <a:endParaRPr lang="LID4096" sz="2400" dirty="0">
                  <a:solidFill>
                    <a:schemeClr val="tx1"/>
                  </a:solidFill>
                </a:endParaRPr>
              </a:p>
            </p:txBody>
          </p:sp>
        </mc:Choice>
        <mc:Fallback xmlns="">
          <p:sp>
            <p:nvSpPr>
              <p:cNvPr id="39" name="TextBox 38">
                <a:extLst>
                  <a:ext uri="{FF2B5EF4-FFF2-40B4-BE49-F238E27FC236}">
                    <a16:creationId xmlns:a16="http://schemas.microsoft.com/office/drawing/2014/main" id="{12A7BD14-796A-69EA-479E-C2E0EAE00121}"/>
                  </a:ext>
                </a:extLst>
              </p:cNvPr>
              <p:cNvSpPr txBox="1">
                <a:spLocks noRot="1" noChangeAspect="1" noMove="1" noResize="1" noEditPoints="1" noAdjustHandles="1" noChangeArrowheads="1" noChangeShapeType="1" noTextEdit="1"/>
              </p:cNvSpPr>
              <p:nvPr/>
            </p:nvSpPr>
            <p:spPr>
              <a:xfrm>
                <a:off x="6532697" y="3052634"/>
                <a:ext cx="3544237" cy="1281376"/>
              </a:xfrm>
              <a:prstGeom prst="rect">
                <a:avLst/>
              </a:prstGeom>
              <a:blipFill>
                <a:blip r:embed="rId7"/>
                <a:stretch>
                  <a:fillRect/>
                </a:stretch>
              </a:blipFill>
            </p:spPr>
            <p:txBody>
              <a:bodyPr/>
              <a:lstStyle/>
              <a:p>
                <a:r>
                  <a:rPr lang="LID4096">
                    <a:noFill/>
                  </a:rPr>
                  <a:t> </a:t>
                </a:r>
              </a:p>
            </p:txBody>
          </p:sp>
        </mc:Fallback>
      </mc:AlternateContent>
      <p:cxnSp>
        <p:nvCxnSpPr>
          <p:cNvPr id="40" name="Connector: Elbow 39">
            <a:extLst>
              <a:ext uri="{FF2B5EF4-FFF2-40B4-BE49-F238E27FC236}">
                <a16:creationId xmlns:a16="http://schemas.microsoft.com/office/drawing/2014/main" id="{67E66766-04F9-28B1-F967-B80F0B2D065A}"/>
              </a:ext>
            </a:extLst>
          </p:cNvPr>
          <p:cNvCxnSpPr/>
          <p:nvPr/>
        </p:nvCxnSpPr>
        <p:spPr>
          <a:xfrm>
            <a:off x="7490754" y="4352851"/>
            <a:ext cx="645041" cy="361695"/>
          </a:xfrm>
          <a:prstGeom prst="bentConnector3">
            <a:avLst>
              <a:gd name="adj1" fmla="val 550"/>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82CBD06-6B35-550B-9B22-67E1BF3E5F37}"/>
                  </a:ext>
                </a:extLst>
              </p:cNvPr>
              <p:cNvSpPr txBox="1"/>
              <p:nvPr/>
            </p:nvSpPr>
            <p:spPr>
              <a:xfrm>
                <a:off x="8201361" y="4468307"/>
                <a:ext cx="3155984"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Composition!</a:t>
                </a:r>
              </a:p>
              <a:p>
                <a14:m>
                  <m:oMath xmlns:m="http://schemas.openxmlformats.org/officeDocument/2006/math">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2⋅</m:t>
                    </m:r>
                    <m:r>
                      <a:rPr lang="en-US" sz="2400" b="0" i="0" dirty="0" smtClean="0">
                        <a:latin typeface="Cambria Math" panose="02040503050406030204" pitchFamily="18" charset="0"/>
                        <a:cs typeface="Beaufort for LOL" panose="02020503050000020004" pitchFamily="18" charset="0"/>
                      </a:rPr>
                      <m:t>(2</m:t>
                    </m:r>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width</m:t>
                    </m:r>
                  </m:oMath>
                </a14:m>
                <a:r>
                  <a:rPr lang="en-US" sz="2400" dirty="0">
                    <a:latin typeface="Beaufort for LOL" panose="02020503050000020004" pitchFamily="18" charset="0"/>
                    <a:cs typeface="Beaufort for LOL" panose="02020503050000020004" pitchFamily="18" charset="0"/>
                  </a:rPr>
                  <a:t>) pieces</a:t>
                </a:r>
                <a:br>
                  <a:rPr lang="en-US" sz="2400" dirty="0">
                    <a:latin typeface="Beaufort for LOL" panose="02020503050000020004" pitchFamily="18" charset="0"/>
                    <a:cs typeface="Beaufort for LOL" panose="02020503050000020004" pitchFamily="18" charset="0"/>
                  </a:rPr>
                </a:br>
                <a:r>
                  <a:rPr lang="en-US" sz="2400" i="1" dirty="0">
                    <a:latin typeface="Beaufort for LOL" panose="02020503050000020004" pitchFamily="18" charset="0"/>
                    <a:cs typeface="Beaufort for LOL" panose="02020503050000020004" pitchFamily="18" charset="0"/>
                  </a:rPr>
                  <a:t>(</a:t>
                </a:r>
                <a:r>
                  <a:rPr lang="en-US" sz="2400" i="1" dirty="0" err="1">
                    <a:latin typeface="Beaufort for LOL" panose="02020503050000020004" pitchFamily="18" charset="0"/>
                    <a:cs typeface="Beaufort for LOL" panose="02020503050000020004" pitchFamily="18" charset="0"/>
                  </a:rPr>
                  <a:t>ReLU</a:t>
                </a:r>
                <a:r>
                  <a:rPr lang="en-US" sz="2400" i="1" dirty="0">
                    <a:latin typeface="Beaufort for LOL" panose="02020503050000020004" pitchFamily="18" charset="0"/>
                    <a:cs typeface="Beaufort for LOL" panose="02020503050000020004" pitchFamily="18" charset="0"/>
                  </a:rPr>
                  <a:t> has 2 pieces)</a:t>
                </a:r>
                <a:endParaRPr lang="LID4096" sz="2400" i="1" dirty="0">
                  <a:latin typeface="Beaufort for LOL" panose="02020503050000020004" pitchFamily="18" charset="0"/>
                  <a:cs typeface="Beaufort for LOL" panose="02020503050000020004" pitchFamily="18" charset="0"/>
                </a:endParaRPr>
              </a:p>
            </p:txBody>
          </p:sp>
        </mc:Choice>
        <mc:Fallback xmlns="">
          <p:sp>
            <p:nvSpPr>
              <p:cNvPr id="41" name="TextBox 40">
                <a:extLst>
                  <a:ext uri="{FF2B5EF4-FFF2-40B4-BE49-F238E27FC236}">
                    <a16:creationId xmlns:a16="http://schemas.microsoft.com/office/drawing/2014/main" id="{C82CBD06-6B35-550B-9B22-67E1BF3E5F37}"/>
                  </a:ext>
                </a:extLst>
              </p:cNvPr>
              <p:cNvSpPr txBox="1">
                <a:spLocks noRot="1" noChangeAspect="1" noMove="1" noResize="1" noEditPoints="1" noAdjustHandles="1" noChangeArrowheads="1" noChangeShapeType="1" noTextEdit="1"/>
              </p:cNvSpPr>
              <p:nvPr/>
            </p:nvSpPr>
            <p:spPr>
              <a:xfrm>
                <a:off x="8201361" y="4468307"/>
                <a:ext cx="3155984" cy="1200329"/>
              </a:xfrm>
              <a:prstGeom prst="rect">
                <a:avLst/>
              </a:prstGeom>
              <a:blipFill>
                <a:blip r:embed="rId8"/>
                <a:stretch>
                  <a:fillRect l="-2896" t="-4061" r="-965" b="-10660"/>
                </a:stretch>
              </a:blipFill>
            </p:spPr>
            <p:txBody>
              <a:bodyPr/>
              <a:lstStyle/>
              <a:p>
                <a:r>
                  <a:rPr lang="LID4096">
                    <a:noFill/>
                  </a:rPr>
                  <a:t> </a:t>
                </a:r>
              </a:p>
            </p:txBody>
          </p:sp>
        </mc:Fallback>
      </mc:AlternateContent>
      <p:sp>
        <p:nvSpPr>
          <p:cNvPr id="42" name="Rectangle: Rounded Corners 41">
            <a:extLst>
              <a:ext uri="{FF2B5EF4-FFF2-40B4-BE49-F238E27FC236}">
                <a16:creationId xmlns:a16="http://schemas.microsoft.com/office/drawing/2014/main" id="{47FF7927-CA85-3406-EF05-F5A311F459A7}"/>
              </a:ext>
            </a:extLst>
          </p:cNvPr>
          <p:cNvSpPr/>
          <p:nvPr/>
        </p:nvSpPr>
        <p:spPr>
          <a:xfrm>
            <a:off x="4358385" y="5802933"/>
            <a:ext cx="7363897" cy="977763"/>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CD058C-59E6-DD48-EA8B-FD91BF010B5E}"/>
                  </a:ext>
                </a:extLst>
              </p:cNvPr>
              <p:cNvSpPr txBox="1"/>
              <p:nvPr/>
            </p:nvSpPr>
            <p:spPr>
              <a:xfrm>
                <a:off x="4467448" y="5849099"/>
                <a:ext cx="7460397"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 </a:t>
                </a:r>
                <a:r>
                  <a:rPr lang="en-US" sz="2400" b="1" dirty="0" err="1">
                    <a:latin typeface="Beaufort for LOL" panose="02020503050000020004" pitchFamily="18" charset="0"/>
                    <a:cs typeface="Beaufort for LOL" panose="02020503050000020004" pitchFamily="18" charset="0"/>
                  </a:rPr>
                  <a:t>ReLU</a:t>
                </a:r>
                <a:r>
                  <a:rPr lang="en-US" sz="2400" b="1" dirty="0">
                    <a:latin typeface="Beaufort for LOL" panose="02020503050000020004" pitchFamily="18" charset="0"/>
                    <a:cs typeface="Beaufort for LOL" panose="02020503050000020004" pitchFamily="18" charset="0"/>
                  </a:rPr>
                  <a:t> neural network </a:t>
                </a:r>
                <a:r>
                  <a:rPr lang="en-US" sz="2400" dirty="0">
                    <a:latin typeface="Beaufort for LOL" panose="02020503050000020004" pitchFamily="18" charset="0"/>
                    <a:cs typeface="Beaufort for LOL" panose="02020503050000020004" pitchFamily="18" charset="0"/>
                  </a:rPr>
                  <a:t>with </a:t>
                </a:r>
                <a14:m>
                  <m:oMath xmlns:m="http://schemas.openxmlformats.org/officeDocument/2006/math">
                    <m:r>
                      <a:rPr lang="en-US" sz="2400" b="1" i="1" dirty="0" smtClean="0">
                        <a:latin typeface="Cambria Math" panose="02040503050406030204" pitchFamily="18" charset="0"/>
                        <a:cs typeface="Beaufort for LOL" panose="02020503050000020004" pitchFamily="18" charset="0"/>
                      </a:rPr>
                      <m:t>𝑳</m:t>
                    </m:r>
                  </m:oMath>
                </a14:m>
                <a:r>
                  <a:rPr lang="en-US" sz="2400" b="1" dirty="0">
                    <a:latin typeface="Beaufort for LOL" panose="02020503050000020004" pitchFamily="18" charset="0"/>
                    <a:cs typeface="Beaufort for LOL" panose="02020503050000020004" pitchFamily="18" charset="0"/>
                  </a:rPr>
                  <a:t> layers </a:t>
                </a:r>
                <a:r>
                  <a:rPr lang="en-US" sz="2400" dirty="0">
                    <a:latin typeface="Beaufort for LOL" panose="02020503050000020004" pitchFamily="18" charset="0"/>
                    <a:cs typeface="Beaufort for LOL" panose="02020503050000020004" pitchFamily="18" charset="0"/>
                  </a:rPr>
                  <a:t>and given </a:t>
                </a:r>
                <a:r>
                  <a:rPr lang="en-US" sz="2400" b="1" dirty="0">
                    <a:latin typeface="Beaufort for LOL" panose="02020503050000020004" pitchFamily="18" charset="0"/>
                    <a:cs typeface="Beaufort for LOL" panose="02020503050000020004" pitchFamily="18" charset="0"/>
                  </a:rPr>
                  <a:t>width</a:t>
                </a:r>
                <a:r>
                  <a:rPr lang="en-US" sz="2400" dirty="0">
                    <a:latin typeface="Beaufort for LOL" panose="02020503050000020004" pitchFamily="18" charset="0"/>
                    <a:cs typeface="Beaufort for LOL" panose="02020503050000020004" pitchFamily="18" charset="0"/>
                  </a:rPr>
                  <a:t> has at most </a:t>
                </a:r>
                <a14:m>
                  <m:oMath xmlns:m="http://schemas.openxmlformats.org/officeDocument/2006/math">
                    <m:sSup>
                      <m:sSupPr>
                        <m:ctrlPr>
                          <a:rPr lang="en-US" sz="2400" b="1" i="1" smtClean="0">
                            <a:latin typeface="Cambria Math" panose="02040503050406030204" pitchFamily="18" charset="0"/>
                            <a:cs typeface="Beaufort for LOL" panose="02020503050000020004" pitchFamily="18" charset="0"/>
                          </a:rPr>
                        </m:ctrlPr>
                      </m:sSupPr>
                      <m:e>
                        <m:d>
                          <m:dPr>
                            <m:ctrlPr>
                              <a:rPr lang="en-US" sz="2400" b="1" i="1" smtClean="0">
                                <a:latin typeface="Cambria Math" panose="02040503050406030204" pitchFamily="18" charset="0"/>
                                <a:cs typeface="Beaufort for LOL" panose="02020503050000020004" pitchFamily="18" charset="0"/>
                              </a:rPr>
                            </m:ctrlPr>
                          </m:dPr>
                          <m:e>
                            <m:r>
                              <a:rPr lang="en-US" sz="2400" b="1" i="1" smtClean="0">
                                <a:latin typeface="Cambria Math" panose="02040503050406030204" pitchFamily="18" charset="0"/>
                                <a:cs typeface="Beaufort for LOL" panose="02020503050000020004" pitchFamily="18" charset="0"/>
                              </a:rPr>
                              <m:t>𝟐</m:t>
                            </m:r>
                            <m:r>
                              <a:rPr lang="en-US" sz="2400" b="1" i="1" smtClean="0">
                                <a:latin typeface="Cambria Math" panose="02040503050406030204" pitchFamily="18" charset="0"/>
                                <a:cs typeface="Beaufort for LOL" panose="02020503050000020004" pitchFamily="18" charset="0"/>
                              </a:rPr>
                              <m:t>⋅</m:t>
                            </m:r>
                            <m:r>
                              <a:rPr lang="en-US" sz="2400" b="1" i="0" smtClean="0">
                                <a:latin typeface="Cambria Math" panose="02040503050406030204" pitchFamily="18" charset="0"/>
                                <a:cs typeface="Beaufort for LOL" panose="02020503050000020004" pitchFamily="18" charset="0"/>
                              </a:rPr>
                              <m:t>𝐰𝐢𝐝𝐭𝐡</m:t>
                            </m:r>
                          </m:e>
                        </m:d>
                      </m:e>
                      <m:sup>
                        <m:r>
                          <a:rPr lang="en-US" sz="2400" b="1" i="1" smtClean="0">
                            <a:latin typeface="Cambria Math" panose="02040503050406030204" pitchFamily="18" charset="0"/>
                            <a:cs typeface="Beaufort for LOL" panose="02020503050000020004" pitchFamily="18" charset="0"/>
                          </a:rPr>
                          <m:t>𝑳</m:t>
                        </m:r>
                      </m:sup>
                    </m:sSup>
                  </m:oMath>
                </a14:m>
                <a:r>
                  <a:rPr lang="en-US" sz="2400" dirty="0">
                    <a:latin typeface="Beaufort for LOL" panose="02020503050000020004" pitchFamily="18" charset="0"/>
                    <a:cs typeface="Beaufort for LOL" panose="02020503050000020004" pitchFamily="18" charset="0"/>
                  </a:rPr>
                  <a:t> affine pieces.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43" name="TextBox 42">
                <a:extLst>
                  <a:ext uri="{FF2B5EF4-FFF2-40B4-BE49-F238E27FC236}">
                    <a16:creationId xmlns:a16="http://schemas.microsoft.com/office/drawing/2014/main" id="{D1CD058C-59E6-DD48-EA8B-FD91BF010B5E}"/>
                  </a:ext>
                </a:extLst>
              </p:cNvPr>
              <p:cNvSpPr txBox="1">
                <a:spLocks noRot="1" noChangeAspect="1" noMove="1" noResize="1" noEditPoints="1" noAdjustHandles="1" noChangeArrowheads="1" noChangeShapeType="1" noTextEdit="1"/>
              </p:cNvSpPr>
              <p:nvPr/>
            </p:nvSpPr>
            <p:spPr>
              <a:xfrm>
                <a:off x="4467448" y="5849099"/>
                <a:ext cx="7460397" cy="830997"/>
              </a:xfrm>
              <a:prstGeom prst="rect">
                <a:avLst/>
              </a:prstGeom>
              <a:blipFill>
                <a:blip r:embed="rId9"/>
                <a:stretch>
                  <a:fillRect l="-1307" t="-5839" b="-16058"/>
                </a:stretch>
              </a:blipFill>
            </p:spPr>
            <p:txBody>
              <a:bodyPr/>
              <a:lstStyle/>
              <a:p>
                <a:r>
                  <a:rPr lang="LID4096">
                    <a:noFill/>
                  </a:rPr>
                  <a:t> </a:t>
                </a:r>
              </a:p>
            </p:txBody>
          </p:sp>
        </mc:Fallback>
      </mc:AlternateContent>
    </p:spTree>
    <p:extLst>
      <p:ext uri="{BB962C8B-B14F-4D97-AF65-F5344CB8AC3E}">
        <p14:creationId xmlns:p14="http://schemas.microsoft.com/office/powerpoint/2010/main" val="88056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8" grpId="0" animBg="1"/>
      <p:bldP spid="30" grpId="0"/>
      <p:bldP spid="31" grpId="0"/>
      <p:bldP spid="32" grpId="0"/>
      <p:bldP spid="33" grpId="0"/>
      <p:bldP spid="34" grpId="0"/>
      <p:bldP spid="38" grpId="0"/>
      <p:bldP spid="39" grpId="0"/>
      <p:bldP spid="41" grpId="0"/>
      <p:bldP spid="42" grpId="0" animBg="1"/>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A0E3-A074-D927-1033-A6C5B5002DB4}"/>
              </a:ext>
            </a:extLst>
          </p:cNvPr>
          <p:cNvSpPr>
            <a:spLocks noGrp="1"/>
          </p:cNvSpPr>
          <p:nvPr>
            <p:ph type="title"/>
          </p:nvPr>
        </p:nvSpPr>
        <p:spPr/>
        <p:txBody>
          <a:bodyPr/>
          <a:lstStyle/>
          <a:p>
            <a:r>
              <a:rPr lang="en-US" dirty="0"/>
              <a:t>Example</a:t>
            </a:r>
            <a:endParaRPr lang="LID4096" dirty="0"/>
          </a:p>
        </p:txBody>
      </p:sp>
      <p:sp>
        <p:nvSpPr>
          <p:cNvPr id="3" name="Slide Number Placeholder 2">
            <a:extLst>
              <a:ext uri="{FF2B5EF4-FFF2-40B4-BE49-F238E27FC236}">
                <a16:creationId xmlns:a16="http://schemas.microsoft.com/office/drawing/2014/main" id="{39F048C8-EFEE-0E66-C8F1-E2DC4D8EDF73}"/>
              </a:ext>
            </a:extLst>
          </p:cNvPr>
          <p:cNvSpPr>
            <a:spLocks noGrp="1"/>
          </p:cNvSpPr>
          <p:nvPr>
            <p:ph type="sldNum" sz="quarter" idx="12"/>
          </p:nvPr>
        </p:nvSpPr>
        <p:spPr/>
        <p:txBody>
          <a:bodyPr/>
          <a:lstStyle/>
          <a:p>
            <a:fld id="{CC491BDB-77F2-4EF0-887C-9DE660584513}" type="slidenum">
              <a:rPr lang="en-GB" smtClean="0"/>
              <a:pPr/>
              <a:t>18</a:t>
            </a:fld>
            <a:endParaRPr lang="en-GB" dirty="0"/>
          </a:p>
        </p:txBody>
      </p:sp>
      <p:pic>
        <p:nvPicPr>
          <p:cNvPr id="5" name="Picture 4" descr="A colorful triangles with numbers&#10;&#10;AI-generated content may be incorrect.">
            <a:extLst>
              <a:ext uri="{FF2B5EF4-FFF2-40B4-BE49-F238E27FC236}">
                <a16:creationId xmlns:a16="http://schemas.microsoft.com/office/drawing/2014/main" id="{4F04A307-05B7-7EF7-0AE7-715EF8EB8A58}"/>
              </a:ext>
            </a:extLst>
          </p:cNvPr>
          <p:cNvPicPr>
            <a:picLocks noChangeAspect="1"/>
          </p:cNvPicPr>
          <p:nvPr/>
        </p:nvPicPr>
        <p:blipFill>
          <a:blip r:embed="rId2"/>
          <a:stretch>
            <a:fillRect/>
          </a:stretch>
        </p:blipFill>
        <p:spPr>
          <a:xfrm>
            <a:off x="364930" y="957985"/>
            <a:ext cx="11462140" cy="4804178"/>
          </a:xfrm>
          <a:prstGeom prst="rect">
            <a:avLst/>
          </a:prstGeom>
        </p:spPr>
      </p:pic>
      <p:sp>
        <p:nvSpPr>
          <p:cNvPr id="6" name="TextBox 5">
            <a:extLst>
              <a:ext uri="{FF2B5EF4-FFF2-40B4-BE49-F238E27FC236}">
                <a16:creationId xmlns:a16="http://schemas.microsoft.com/office/drawing/2014/main" id="{02D0AD79-0227-7CED-ECAC-53C87AAA707D}"/>
              </a:ext>
            </a:extLst>
          </p:cNvPr>
          <p:cNvSpPr txBox="1"/>
          <p:nvPr/>
        </p:nvSpPr>
        <p:spPr>
          <a:xfrm>
            <a:off x="887783" y="5931589"/>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Affine pieces of two different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networks with two inputs and 1 output.</a:t>
            </a:r>
            <a:endParaRPr lang="LID4096" sz="2400" dirty="0">
              <a:latin typeface="Beaufort for LOL" panose="02020503050000020004" pitchFamily="18" charset="0"/>
              <a:cs typeface="Beaufort for LOL" panose="02020503050000020004" pitchFamily="18" charset="0"/>
            </a:endParaRPr>
          </a:p>
        </p:txBody>
      </p:sp>
      <p:sp>
        <p:nvSpPr>
          <p:cNvPr id="7" name="TextBox 6">
            <a:extLst>
              <a:ext uri="{FF2B5EF4-FFF2-40B4-BE49-F238E27FC236}">
                <a16:creationId xmlns:a16="http://schemas.microsoft.com/office/drawing/2014/main" id="{F9352A92-B280-C5FA-7075-0E4C30B6E4C9}"/>
              </a:ext>
            </a:extLst>
          </p:cNvPr>
          <p:cNvSpPr txBox="1"/>
          <p:nvPr/>
        </p:nvSpPr>
        <p:spPr>
          <a:xfrm>
            <a:off x="6273799" y="6572782"/>
            <a:ext cx="6891868" cy="276999"/>
          </a:xfrm>
          <a:prstGeom prst="rect">
            <a:avLst/>
          </a:prstGeom>
          <a:noFill/>
        </p:spPr>
        <p:txBody>
          <a:bodyPr wrap="square" rtlCol="0">
            <a:spAutoFit/>
          </a:bodyPr>
          <a:lstStyle/>
          <a:p>
            <a:r>
              <a:rPr lang="en-US" sz="1200" i="1" dirty="0">
                <a:latin typeface="Beaufort for LOL" panose="02020503050000020004" pitchFamily="18" charset="0"/>
                <a:cs typeface="Beaufort for LOL" panose="02020503050000020004" pitchFamily="18" charset="0"/>
              </a:rPr>
              <a:t>Image credit: Philipp Petersen, Jakob Zech, Mathematical Theory of Deep Learning (2025)</a:t>
            </a:r>
            <a:endParaRPr lang="LID4096"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504464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29D9F-F2CC-380C-B1AF-AC935331CF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EAC69-BAEB-52DF-6FBC-AE541F61BD69}"/>
              </a:ext>
            </a:extLst>
          </p:cNvPr>
          <p:cNvSpPr>
            <a:spLocks noGrp="1"/>
          </p:cNvSpPr>
          <p:nvPr>
            <p:ph type="title"/>
          </p:nvPr>
        </p:nvSpPr>
        <p:spPr/>
        <p:txBody>
          <a:bodyPr/>
          <a:lstStyle/>
          <a:p>
            <a:r>
              <a:rPr lang="en-US" dirty="0"/>
              <a:t>Why does this matter? Bounding the interpolation error!</a:t>
            </a:r>
            <a:endParaRPr lang="LID4096" dirty="0"/>
          </a:p>
        </p:txBody>
      </p:sp>
      <p:sp>
        <p:nvSpPr>
          <p:cNvPr id="3" name="Slide Number Placeholder 2">
            <a:extLst>
              <a:ext uri="{FF2B5EF4-FFF2-40B4-BE49-F238E27FC236}">
                <a16:creationId xmlns:a16="http://schemas.microsoft.com/office/drawing/2014/main" id="{02BBDE77-D219-531C-D05D-73B7EEC24E7A}"/>
              </a:ext>
            </a:extLst>
          </p:cNvPr>
          <p:cNvSpPr>
            <a:spLocks noGrp="1"/>
          </p:cNvSpPr>
          <p:nvPr>
            <p:ph type="sldNum" sz="quarter" idx="12"/>
          </p:nvPr>
        </p:nvSpPr>
        <p:spPr/>
        <p:txBody>
          <a:bodyPr/>
          <a:lstStyle/>
          <a:p>
            <a:fld id="{CC491BDB-77F2-4EF0-887C-9DE660584513}" type="slidenum">
              <a:rPr lang="en-GB" smtClean="0"/>
              <a:pPr/>
              <a:t>19</a:t>
            </a:fld>
            <a:endParaRPr lang="en-GB" dirty="0"/>
          </a:p>
        </p:txBody>
      </p:sp>
      <p:sp>
        <p:nvSpPr>
          <p:cNvPr id="4" name="Rectangle: Rounded Corners 3">
            <a:extLst>
              <a:ext uri="{FF2B5EF4-FFF2-40B4-BE49-F238E27FC236}">
                <a16:creationId xmlns:a16="http://schemas.microsoft.com/office/drawing/2014/main" id="{1D5B80B6-2436-56D2-CE04-671D5DB8538E}"/>
              </a:ext>
            </a:extLst>
          </p:cNvPr>
          <p:cNvSpPr/>
          <p:nvPr/>
        </p:nvSpPr>
        <p:spPr>
          <a:xfrm>
            <a:off x="233895" y="1690559"/>
            <a:ext cx="11724209" cy="211218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2D67933B-940A-C893-A41A-EBE3A4159C5E}"/>
              </a:ext>
            </a:extLst>
          </p:cNvPr>
          <p:cNvSpPr txBox="1"/>
          <p:nvPr/>
        </p:nvSpPr>
        <p:spPr>
          <a:xfrm>
            <a:off x="242891" y="1077820"/>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Through the number of affine pieces, we get a lower bound on the interpolation error:</a:t>
            </a:r>
            <a:endParaRPr lang="LID4096" sz="240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438C515B-9A5D-A832-B8D5-F165AAEE4154}"/>
              </a:ext>
            </a:extLst>
          </p:cNvPr>
          <p:cNvSpPr txBox="1"/>
          <p:nvPr/>
        </p:nvSpPr>
        <p:spPr>
          <a:xfrm>
            <a:off x="1976018" y="3751944"/>
            <a:ext cx="9982086" cy="646331"/>
          </a:xfrm>
          <a:prstGeom prst="rect">
            <a:avLst/>
          </a:prstGeom>
          <a:noFill/>
        </p:spPr>
        <p:txBody>
          <a:bodyPr wrap="square" rtlCol="0">
            <a:spAutoFit/>
          </a:bodyPr>
          <a:lstStyle/>
          <a:p>
            <a:pPr algn="r"/>
            <a:r>
              <a:rPr lang="en-US" i="1" dirty="0">
                <a:latin typeface="Beaufort for LOL" panose="02020503050000020004" pitchFamily="18" charset="0"/>
                <a:cs typeface="Beaufort for LOL" panose="02020503050000020004" pitchFamily="18" charset="0"/>
              </a:rPr>
              <a:t>Note: this is also true for multivariate input along lines. The statement here is also slightly simplified.</a:t>
            </a:r>
            <a:br>
              <a:rPr lang="en-US" i="1" dirty="0">
                <a:latin typeface="Beaufort for LOL" panose="02020503050000020004" pitchFamily="18" charset="0"/>
                <a:cs typeface="Beaufort for LOL" panose="02020503050000020004" pitchFamily="18" charset="0"/>
              </a:rPr>
            </a:br>
            <a:r>
              <a:rPr lang="en-US" i="1" dirty="0">
                <a:latin typeface="Beaufort for LOL" panose="02020503050000020004" pitchFamily="18" charset="0"/>
                <a:cs typeface="Beaufort for LOL" panose="02020503050000020004" pitchFamily="18" charset="0"/>
              </a:rPr>
              <a:t>Proof: see handwritten notes.</a:t>
            </a:r>
            <a:endParaRPr lang="LID4096" i="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CC16EC-F652-1EED-954D-18B5AD967FC2}"/>
                  </a:ext>
                </a:extLst>
              </p:cNvPr>
              <p:cNvSpPr txBox="1"/>
              <p:nvPr/>
            </p:nvSpPr>
            <p:spPr>
              <a:xfrm>
                <a:off x="296054" y="1793236"/>
                <a:ext cx="11822109"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Let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𝑓</m:t>
                    </m:r>
                    <m:r>
                      <a:rPr lang="en-US" sz="2400" b="0" i="1" smtClean="0">
                        <a:latin typeface="Cambria Math" panose="02040503050406030204" pitchFamily="18" charset="0"/>
                        <a:cs typeface="Beaufort for LOL" panose="02020503050000020004" pitchFamily="18" charset="0"/>
                      </a:rPr>
                      <m:t>:</m:t>
                    </m:r>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0,1</m:t>
                        </m:r>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dirty="0">
                    <a:latin typeface="Beaufort for LOL" panose="02020503050000020004" pitchFamily="18" charset="0"/>
                    <a:cs typeface="Beaufort for LOL" panose="02020503050000020004" pitchFamily="18" charset="0"/>
                  </a:rPr>
                  <a:t> be a continuous and three-times differentiable function. Then there exists a constant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𝐶</m:t>
                    </m:r>
                  </m:oMath>
                </a14:m>
                <a:r>
                  <a:rPr lang="en-US" sz="2400" dirty="0">
                    <a:latin typeface="Beaufort for LOL" panose="02020503050000020004" pitchFamily="18" charset="0"/>
                    <a:cs typeface="Beaufort for LOL" panose="02020503050000020004" pitchFamily="18" charset="0"/>
                  </a:rPr>
                  <a:t> such that for all ReLU neural networks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𝛹</m:t>
                    </m:r>
                    <m:r>
                      <a:rPr lang="en-US" sz="2400" b="0" i="1" smtClean="0">
                        <a:latin typeface="Cambria Math" panose="02040503050406030204" pitchFamily="18" charset="0"/>
                        <a:cs typeface="Beaufort for LOL" panose="02020503050000020004" pitchFamily="18" charset="0"/>
                      </a:rPr>
                      <m:t>: </m:t>
                    </m:r>
                    <m:r>
                      <a:rPr lang="en-US" sz="2400" i="1">
                        <a:latin typeface="Cambria Math" panose="02040503050406030204" pitchFamily="18" charset="0"/>
                        <a:ea typeface="Cambria Math" panose="02040503050406030204" pitchFamily="18" charset="0"/>
                        <a:cs typeface="Beaufort for LOL" panose="02020503050000020004" pitchFamily="18" charset="0"/>
                      </a:rPr>
                      <m:t>ℝ</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i="1">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dirty="0">
                    <a:latin typeface="Beaufort for LOL" panose="02020503050000020004" pitchFamily="18" charset="0"/>
                    <a:cs typeface="Beaufort for LOL" panose="02020503050000020004" pitchFamily="18" charset="0"/>
                  </a:rPr>
                  <a:t> with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oMath>
                </a14:m>
                <a:r>
                  <a:rPr lang="en-US" sz="2400" dirty="0">
                    <a:latin typeface="Beaufort for LOL" panose="02020503050000020004" pitchFamily="18" charset="0"/>
                    <a:cs typeface="Beaufort for LOL" panose="02020503050000020004" pitchFamily="18" charset="0"/>
                  </a:rPr>
                  <a:t> affine pieces, we have:</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27CC16EC-F652-1EED-954D-18B5AD967FC2}"/>
                  </a:ext>
                </a:extLst>
              </p:cNvPr>
              <p:cNvSpPr txBox="1">
                <a:spLocks noRot="1" noChangeAspect="1" noMove="1" noResize="1" noEditPoints="1" noAdjustHandles="1" noChangeArrowheads="1" noChangeShapeType="1" noTextEdit="1"/>
              </p:cNvSpPr>
              <p:nvPr/>
            </p:nvSpPr>
            <p:spPr>
              <a:xfrm>
                <a:off x="296054" y="1793236"/>
                <a:ext cx="11822109" cy="830997"/>
              </a:xfrm>
              <a:prstGeom prst="rect">
                <a:avLst/>
              </a:prstGeom>
              <a:blipFill>
                <a:blip r:embed="rId2"/>
                <a:stretch>
                  <a:fillRect l="-825" t="-5882" b="-1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F9198FD-3FF9-F498-F084-D31CF510DDB0}"/>
                  </a:ext>
                </a:extLst>
              </p:cNvPr>
              <p:cNvSpPr txBox="1"/>
              <p:nvPr/>
            </p:nvSpPr>
            <p:spPr>
              <a:xfrm>
                <a:off x="5758090" y="4608796"/>
                <a:ext cx="4333417"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𝑓</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𝛹</m:t>
                              </m:r>
                            </m:e>
                          </m:d>
                        </m:e>
                        <m:sub>
                          <m:r>
                            <a:rPr lang="en-US" sz="2400" b="0" i="1" smtClean="0">
                              <a:latin typeface="Cambria Math" panose="02040503050406030204" pitchFamily="18" charset="0"/>
                              <a:cs typeface="Beaufort for LOL" panose="02020503050000020004" pitchFamily="18" charset="0"/>
                            </a:rPr>
                            <m:t>∞</m:t>
                          </m:r>
                        </m:sub>
                      </m:sSub>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𝐶</m:t>
                      </m:r>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2⋅</m:t>
                              </m:r>
                              <m:r>
                                <m:rPr>
                                  <m:sty m:val="p"/>
                                </m:rPr>
                                <a:rPr lang="en-US" sz="2400" b="0" i="0" smtClean="0">
                                  <a:latin typeface="Cambria Math" panose="02040503050406030204" pitchFamily="18" charset="0"/>
                                  <a:cs typeface="Beaufort for LOL" panose="02020503050000020004" pitchFamily="18" charset="0"/>
                                </a:rPr>
                                <m:t>width</m:t>
                              </m:r>
                            </m:e>
                          </m:d>
                        </m:e>
                        <m:sup>
                          <m:r>
                            <a:rPr lang="en-US" sz="2400" b="0" i="0" smtClean="0">
                              <a:latin typeface="Cambria Math" panose="02040503050406030204" pitchFamily="18" charset="0"/>
                              <a:cs typeface="Beaufort for LOL" panose="02020503050000020004" pitchFamily="18" charset="0"/>
                            </a:rPr>
                            <m:t>−2</m:t>
                          </m:r>
                          <m:r>
                            <a:rPr lang="en-US" sz="2400" b="0" i="1" smtClean="0">
                              <a:latin typeface="Cambria Math" panose="02040503050406030204" pitchFamily="18" charset="0"/>
                              <a:cs typeface="Beaufort for LOL" panose="02020503050000020004" pitchFamily="18" charset="0"/>
                            </a:rPr>
                            <m:t>𝐿</m:t>
                          </m:r>
                        </m:sup>
                      </m:sSup>
                    </m:oMath>
                  </m:oMathPara>
                </a14:m>
                <a:endParaRPr lang="LID4096" sz="2400" dirty="0"/>
              </a:p>
            </p:txBody>
          </p:sp>
        </mc:Choice>
        <mc:Fallback xmlns="">
          <p:sp>
            <p:nvSpPr>
              <p:cNvPr id="9" name="TextBox 8">
                <a:extLst>
                  <a:ext uri="{FF2B5EF4-FFF2-40B4-BE49-F238E27FC236}">
                    <a16:creationId xmlns:a16="http://schemas.microsoft.com/office/drawing/2014/main" id="{8F9198FD-3FF9-F498-F084-D31CF510DDB0}"/>
                  </a:ext>
                </a:extLst>
              </p:cNvPr>
              <p:cNvSpPr txBox="1">
                <a:spLocks noRot="1" noChangeAspect="1" noMove="1" noResize="1" noEditPoints="1" noAdjustHandles="1" noChangeArrowheads="1" noChangeShapeType="1" noTextEdit="1"/>
              </p:cNvSpPr>
              <p:nvPr/>
            </p:nvSpPr>
            <p:spPr>
              <a:xfrm>
                <a:off x="5758090" y="4608796"/>
                <a:ext cx="4333417" cy="468205"/>
              </a:xfrm>
              <a:prstGeom prst="rect">
                <a:avLst/>
              </a:prstGeom>
              <a:blipFill>
                <a:blip r:embed="rId3"/>
                <a:stretch>
                  <a:fillRect b="-15584"/>
                </a:stretch>
              </a:blipFill>
            </p:spPr>
            <p:txBody>
              <a:bodyPr/>
              <a:lstStyle/>
              <a:p>
                <a:r>
                  <a:rPr lang="LID4096">
                    <a:noFill/>
                  </a:rPr>
                  <a:t> </a:t>
                </a:r>
              </a:p>
            </p:txBody>
          </p:sp>
        </mc:Fallback>
      </mc:AlternateContent>
      <p:sp>
        <p:nvSpPr>
          <p:cNvPr id="10" name="TextBox 9">
            <a:extLst>
              <a:ext uri="{FF2B5EF4-FFF2-40B4-BE49-F238E27FC236}">
                <a16:creationId xmlns:a16="http://schemas.microsoft.com/office/drawing/2014/main" id="{147010AF-3544-4CD5-CE43-A7DA2C845813}"/>
              </a:ext>
            </a:extLst>
          </p:cNvPr>
          <p:cNvSpPr txBox="1"/>
          <p:nvPr/>
        </p:nvSpPr>
        <p:spPr>
          <a:xfrm>
            <a:off x="242891" y="4608796"/>
            <a:ext cx="717509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Specifically, with our previous result, we get:</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340EC-BDB2-F962-839B-97D943305B1A}"/>
                  </a:ext>
                </a:extLst>
              </p:cNvPr>
              <p:cNvSpPr txBox="1"/>
              <p:nvPr/>
            </p:nvSpPr>
            <p:spPr>
              <a:xfrm>
                <a:off x="4040399" y="2763870"/>
                <a:ext cx="4333417" cy="848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𝑓</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𝛹</m:t>
                              </m:r>
                            </m:e>
                          </m:d>
                        </m:e>
                        <m:sub>
                          <m:r>
                            <a:rPr lang="en-US" sz="2400" b="0" i="1" smtClean="0">
                              <a:latin typeface="Cambria Math" panose="02040503050406030204" pitchFamily="18" charset="0"/>
                              <a:cs typeface="Beaufort for LOL" panose="02020503050000020004" pitchFamily="18" charset="0"/>
                            </a:rPr>
                            <m:t>∞</m:t>
                          </m:r>
                        </m:sub>
                      </m:sSub>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𝐶</m:t>
                          </m:r>
                        </m:num>
                        <m:den>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𝑝</m:t>
                              </m:r>
                            </m:e>
                            <m:sup>
                              <m:r>
                                <a:rPr lang="en-US" sz="2400" b="0" i="1" smtClean="0">
                                  <a:latin typeface="Cambria Math" panose="02040503050406030204" pitchFamily="18" charset="0"/>
                                  <a:cs typeface="Beaufort for LOL" panose="02020503050000020004" pitchFamily="18" charset="0"/>
                                </a:rPr>
                                <m:t>2</m:t>
                              </m:r>
                            </m:sup>
                          </m:sSup>
                        </m:den>
                      </m:f>
                    </m:oMath>
                  </m:oMathPara>
                </a14:m>
                <a:endParaRPr lang="LID4096" sz="2400" i="1" dirty="0"/>
              </a:p>
            </p:txBody>
          </p:sp>
        </mc:Choice>
        <mc:Fallback xmlns="">
          <p:sp>
            <p:nvSpPr>
              <p:cNvPr id="11" name="TextBox 10">
                <a:extLst>
                  <a:ext uri="{FF2B5EF4-FFF2-40B4-BE49-F238E27FC236}">
                    <a16:creationId xmlns:a16="http://schemas.microsoft.com/office/drawing/2014/main" id="{BB5340EC-BDB2-F962-839B-97D943305B1A}"/>
                  </a:ext>
                </a:extLst>
              </p:cNvPr>
              <p:cNvSpPr txBox="1">
                <a:spLocks noRot="1" noChangeAspect="1" noMove="1" noResize="1" noEditPoints="1" noAdjustHandles="1" noChangeArrowheads="1" noChangeShapeType="1" noTextEdit="1"/>
              </p:cNvSpPr>
              <p:nvPr/>
            </p:nvSpPr>
            <p:spPr>
              <a:xfrm>
                <a:off x="4040399" y="2763870"/>
                <a:ext cx="4333417" cy="848437"/>
              </a:xfrm>
              <a:prstGeom prst="rect">
                <a:avLst/>
              </a:prstGeom>
              <a:blipFill>
                <a:blip r:embed="rId4"/>
                <a:stretch>
                  <a:fillRect/>
                </a:stretch>
              </a:blipFill>
            </p:spPr>
            <p:txBody>
              <a:bodyPr/>
              <a:lstStyle/>
              <a:p>
                <a:r>
                  <a:rPr lang="LID4096">
                    <a:noFill/>
                  </a:rPr>
                  <a:t> </a:t>
                </a:r>
              </a:p>
            </p:txBody>
          </p:sp>
        </mc:Fallback>
      </mc:AlternateContent>
      <p:sp>
        <p:nvSpPr>
          <p:cNvPr id="12" name="Rectangle: Rounded Corners 11">
            <a:extLst>
              <a:ext uri="{FF2B5EF4-FFF2-40B4-BE49-F238E27FC236}">
                <a16:creationId xmlns:a16="http://schemas.microsoft.com/office/drawing/2014/main" id="{B70D4166-FCF6-D71A-5D42-2200C7F13D9E}"/>
              </a:ext>
            </a:extLst>
          </p:cNvPr>
          <p:cNvSpPr/>
          <p:nvPr/>
        </p:nvSpPr>
        <p:spPr>
          <a:xfrm>
            <a:off x="243521" y="5462826"/>
            <a:ext cx="6885866" cy="977763"/>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811EFF-CA14-2CE5-E484-D752A8A6A912}"/>
                  </a:ext>
                </a:extLst>
              </p:cNvPr>
              <p:cNvSpPr txBox="1"/>
              <p:nvPr/>
            </p:nvSpPr>
            <p:spPr>
              <a:xfrm>
                <a:off x="302134" y="5533710"/>
                <a:ext cx="7115852"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This clearly indicates a strong benefit of depth, as only with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 the bound decays exponentially!</a:t>
                </a:r>
                <a:endParaRPr lang="LID4096" sz="2400" dirty="0">
                  <a:latin typeface="Beaufort for LOL" panose="02020503050000020004" pitchFamily="18" charset="0"/>
                  <a:cs typeface="Beaufort for LOL" panose="02020503050000020004" pitchFamily="18" charset="0"/>
                </a:endParaRPr>
              </a:p>
            </p:txBody>
          </p:sp>
        </mc:Choice>
        <mc:Fallback xmlns="">
          <p:sp>
            <p:nvSpPr>
              <p:cNvPr id="13" name="TextBox 12">
                <a:extLst>
                  <a:ext uri="{FF2B5EF4-FFF2-40B4-BE49-F238E27FC236}">
                    <a16:creationId xmlns:a16="http://schemas.microsoft.com/office/drawing/2014/main" id="{48811EFF-CA14-2CE5-E484-D752A8A6A912}"/>
                  </a:ext>
                </a:extLst>
              </p:cNvPr>
              <p:cNvSpPr txBox="1">
                <a:spLocks noRot="1" noChangeAspect="1" noMove="1" noResize="1" noEditPoints="1" noAdjustHandles="1" noChangeArrowheads="1" noChangeShapeType="1" noTextEdit="1"/>
              </p:cNvSpPr>
              <p:nvPr/>
            </p:nvSpPr>
            <p:spPr>
              <a:xfrm>
                <a:off x="302134" y="5533710"/>
                <a:ext cx="7115852" cy="830997"/>
              </a:xfrm>
              <a:prstGeom prst="rect">
                <a:avLst/>
              </a:prstGeom>
              <a:blipFill>
                <a:blip r:embed="rId5"/>
                <a:stretch>
                  <a:fillRect l="-1371" t="-5882" b="-16176"/>
                </a:stretch>
              </a:blipFill>
            </p:spPr>
            <p:txBody>
              <a:bodyPr/>
              <a:lstStyle/>
              <a:p>
                <a:r>
                  <a:rPr lang="LID4096">
                    <a:noFill/>
                  </a:rPr>
                  <a:t> </a:t>
                </a:r>
              </a:p>
            </p:txBody>
          </p:sp>
        </mc:Fallback>
      </mc:AlternateContent>
      <p:sp>
        <p:nvSpPr>
          <p:cNvPr id="14" name="Rectangle: Rounded Corners 13">
            <a:extLst>
              <a:ext uri="{FF2B5EF4-FFF2-40B4-BE49-F238E27FC236}">
                <a16:creationId xmlns:a16="http://schemas.microsoft.com/office/drawing/2014/main" id="{63A7590C-DE0B-25F0-1185-9BC033DCE8BE}"/>
              </a:ext>
            </a:extLst>
          </p:cNvPr>
          <p:cNvSpPr/>
          <p:nvPr/>
        </p:nvSpPr>
        <p:spPr>
          <a:xfrm>
            <a:off x="7315309" y="5292186"/>
            <a:ext cx="4580636" cy="1243074"/>
          </a:xfrm>
          <a:prstGeom prst="roundRect">
            <a:avLst/>
          </a:prstGeom>
          <a:solidFill>
            <a:srgbClr val="C00000">
              <a:alpha val="13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TextBox 14">
            <a:extLst>
              <a:ext uri="{FF2B5EF4-FFF2-40B4-BE49-F238E27FC236}">
                <a16:creationId xmlns:a16="http://schemas.microsoft.com/office/drawing/2014/main" id="{12618316-ED2F-8239-CBF9-093BD5910003}"/>
              </a:ext>
            </a:extLst>
          </p:cNvPr>
          <p:cNvSpPr txBox="1"/>
          <p:nvPr/>
        </p:nvSpPr>
        <p:spPr>
          <a:xfrm>
            <a:off x="7408360" y="5393041"/>
            <a:ext cx="4487585"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BUT:</a:t>
            </a:r>
            <a:r>
              <a:rPr lang="en-US" sz="2400" dirty="0">
                <a:latin typeface="Beaufort for LOL" panose="02020503050000020004" pitchFamily="18" charset="0"/>
                <a:cs typeface="Beaufort for LOL" panose="02020503050000020004" pitchFamily="18" charset="0"/>
              </a:rPr>
              <a:t> the multiplicative behavior was only a best-case scenario, does this hold in practice?!</a:t>
            </a:r>
            <a:endParaRPr lang="LID4096" sz="2400" b="1" dirty="0">
              <a:latin typeface="Beaufort for LOL" panose="02020503050000020004" pitchFamily="18" charset="0"/>
              <a:cs typeface="Beaufort for LOL" panose="02020503050000020004" pitchFamily="18" charset="0"/>
            </a:endParaRPr>
          </a:p>
        </p:txBody>
      </p:sp>
      <p:sp>
        <p:nvSpPr>
          <p:cNvPr id="16" name="TextBox 15">
            <a:extLst>
              <a:ext uri="{FF2B5EF4-FFF2-40B4-BE49-F238E27FC236}">
                <a16:creationId xmlns:a16="http://schemas.microsoft.com/office/drawing/2014/main" id="{7AA54C26-EBF8-A741-7369-CC8D36580AEA}"/>
              </a:ext>
            </a:extLst>
          </p:cNvPr>
          <p:cNvSpPr txBox="1"/>
          <p:nvPr/>
        </p:nvSpPr>
        <p:spPr>
          <a:xfrm>
            <a:off x="4556191" y="6572782"/>
            <a:ext cx="8430233" cy="276999"/>
          </a:xfrm>
          <a:prstGeom prst="rect">
            <a:avLst/>
          </a:prstGeom>
          <a:noFill/>
        </p:spPr>
        <p:txBody>
          <a:bodyPr wrap="square">
            <a:spAutoFit/>
          </a:bodyPr>
          <a:lstStyle/>
          <a:p>
            <a:r>
              <a:rPr lang="LID4096" sz="1200" i="1" dirty="0">
                <a:latin typeface="Beaufort for LOL" panose="02020503050000020004" pitchFamily="18" charset="0"/>
                <a:cs typeface="Beaufort for LOL" panose="02020503050000020004" pitchFamily="18" charset="0"/>
              </a:rPr>
              <a:t>C. L. Frenzen, T. Sasao, and J. T. Butler. “On the number of segments needed in a piecewise linear approximation”</a:t>
            </a:r>
            <a:r>
              <a:rPr lang="en-US" sz="1200" i="1" dirty="0">
                <a:latin typeface="Beaufort for LOL" panose="02020503050000020004" pitchFamily="18" charset="0"/>
                <a:cs typeface="Beaufort for LOL" panose="02020503050000020004" pitchFamily="18" charset="0"/>
              </a:rPr>
              <a:t> </a:t>
            </a:r>
            <a:r>
              <a:rPr lang="LID4096" sz="1200" i="1" dirty="0">
                <a:latin typeface="Beaufort for LOL" panose="02020503050000020004" pitchFamily="18" charset="0"/>
                <a:cs typeface="Beaufort for LOL" panose="02020503050000020004" pitchFamily="18" charset="0"/>
              </a:rPr>
              <a:t>(2010</a:t>
            </a:r>
            <a:r>
              <a:rPr lang="en-US" sz="1200" i="1" dirty="0">
                <a:latin typeface="Beaufort for LOL" panose="02020503050000020004" pitchFamily="18" charset="0"/>
                <a:cs typeface="Beaufort for LOL" panose="02020503050000020004" pitchFamily="18" charset="0"/>
              </a:rPr>
              <a:t>)</a:t>
            </a:r>
            <a:endParaRPr lang="LID4096"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5365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p:bldP spid="14"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AA467-487E-58A5-7062-366A0BB45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943014-7562-F261-D763-2DC9FE93B273}"/>
              </a:ext>
            </a:extLst>
          </p:cNvPr>
          <p:cNvSpPr>
            <a:spLocks noGrp="1"/>
          </p:cNvSpPr>
          <p:nvPr>
            <p:ph type="title"/>
          </p:nvPr>
        </p:nvSpPr>
        <p:spPr/>
        <p:txBody>
          <a:bodyPr/>
          <a:lstStyle/>
          <a:p>
            <a:r>
              <a:rPr lang="en-US" dirty="0"/>
              <a:t>Motivation</a:t>
            </a:r>
            <a:endParaRPr lang="en-AT" dirty="0"/>
          </a:p>
        </p:txBody>
      </p:sp>
      <p:sp>
        <p:nvSpPr>
          <p:cNvPr id="3" name="Slide Number Placeholder 2">
            <a:extLst>
              <a:ext uri="{FF2B5EF4-FFF2-40B4-BE49-F238E27FC236}">
                <a16:creationId xmlns:a16="http://schemas.microsoft.com/office/drawing/2014/main" id="{3561543F-887A-FEDA-1D3D-0873A27B8272}"/>
              </a:ext>
            </a:extLst>
          </p:cNvPr>
          <p:cNvSpPr>
            <a:spLocks noGrp="1"/>
          </p:cNvSpPr>
          <p:nvPr>
            <p:ph type="sldNum" sz="quarter" idx="12"/>
          </p:nvPr>
        </p:nvSpPr>
        <p:spPr/>
        <p:txBody>
          <a:bodyPr/>
          <a:lstStyle/>
          <a:p>
            <a:fld id="{CC491BDB-77F2-4EF0-887C-9DE660584513}" type="slidenum">
              <a:rPr lang="en-GB" smtClean="0"/>
              <a:pPr/>
              <a:t>2</a:t>
            </a:fld>
            <a:endParaRPr lang="en-GB" dirty="0"/>
          </a:p>
        </p:txBody>
      </p:sp>
      <p:sp>
        <p:nvSpPr>
          <p:cNvPr id="7" name="TextBox 6">
            <a:extLst>
              <a:ext uri="{FF2B5EF4-FFF2-40B4-BE49-F238E27FC236}">
                <a16:creationId xmlns:a16="http://schemas.microsoft.com/office/drawing/2014/main" id="{3569BDEB-A65D-8BFB-9728-2E20B27CBE51}"/>
              </a:ext>
            </a:extLst>
          </p:cNvPr>
          <p:cNvSpPr txBox="1"/>
          <p:nvPr/>
        </p:nvSpPr>
        <p:spPr>
          <a:xfrm>
            <a:off x="181428" y="5618311"/>
            <a:ext cx="11375907"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BUT:</a:t>
            </a:r>
            <a:r>
              <a:rPr lang="en-US" sz="2400" dirty="0">
                <a:latin typeface="Beaufort for LOL" panose="02020503050000020004" pitchFamily="18" charset="0"/>
                <a:cs typeface="Beaufort for LOL" panose="02020503050000020004" pitchFamily="18" charset="0"/>
              </a:rPr>
              <a:t> In practice (and with sparse data), simpler models might often be the better choice!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E.g., trees, random forests, linear regression, hand-crafted features / models, etc.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So please </a:t>
            </a:r>
            <a:r>
              <a:rPr lang="en-US" sz="2400" b="1" dirty="0">
                <a:latin typeface="Beaufort for LOL" panose="02020503050000020004" pitchFamily="18" charset="0"/>
                <a:cs typeface="Beaufort for LOL" panose="02020503050000020004" pitchFamily="18" charset="0"/>
              </a:rPr>
              <a:t>do not treat neural networks like a magic silver bullet</a:t>
            </a:r>
            <a:r>
              <a:rPr lang="en-US" sz="2400" dirty="0">
                <a:latin typeface="Beaufort for LOL" panose="02020503050000020004" pitchFamily="18" charset="0"/>
                <a:cs typeface="Beaufort for LOL" panose="02020503050000020004" pitchFamily="18" charset="0"/>
              </a:rPr>
              <a:t>!</a:t>
            </a:r>
            <a:endParaRPr lang="LID4096" sz="2400" b="1" dirty="0">
              <a:latin typeface="Beaufort for LOL" panose="02020503050000020004" pitchFamily="18" charset="0"/>
              <a:cs typeface="Beaufort for LOL" panose="02020503050000020004" pitchFamily="18" charset="0"/>
            </a:endParaRPr>
          </a:p>
        </p:txBody>
      </p:sp>
      <p:pic>
        <p:nvPicPr>
          <p:cNvPr id="1026" name="Picture 2">
            <a:extLst>
              <a:ext uri="{FF2B5EF4-FFF2-40B4-BE49-F238E27FC236}">
                <a16:creationId xmlns:a16="http://schemas.microsoft.com/office/drawing/2014/main" id="{944BED83-B73D-7CCD-8836-9C4DFC4FC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184" y="2248564"/>
            <a:ext cx="5219443" cy="29359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5EBD6B-C882-815A-68F8-89DE5172D5ED}"/>
              </a:ext>
            </a:extLst>
          </p:cNvPr>
          <p:cNvSpPr txBox="1"/>
          <p:nvPr/>
        </p:nvSpPr>
        <p:spPr>
          <a:xfrm>
            <a:off x="242891" y="1026368"/>
            <a:ext cx="11119769" cy="830997"/>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There is no way around deep artificial neural networks. </a:t>
            </a:r>
            <a:br>
              <a:rPr lang="en-US" sz="2400" b="1"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They are one of the greatest achievements of our time!</a:t>
            </a:r>
          </a:p>
        </p:txBody>
      </p:sp>
      <p:sp>
        <p:nvSpPr>
          <p:cNvPr id="10" name="TextBox 9">
            <a:extLst>
              <a:ext uri="{FF2B5EF4-FFF2-40B4-BE49-F238E27FC236}">
                <a16:creationId xmlns:a16="http://schemas.microsoft.com/office/drawing/2014/main" id="{F086D800-2C23-A23B-DAC0-B2D66BB694E3}"/>
              </a:ext>
            </a:extLst>
          </p:cNvPr>
          <p:cNvSpPr txBox="1"/>
          <p:nvPr/>
        </p:nvSpPr>
        <p:spPr>
          <a:xfrm>
            <a:off x="242891" y="5207238"/>
            <a:ext cx="5939381" cy="307777"/>
          </a:xfrm>
          <a:prstGeom prst="rect">
            <a:avLst/>
          </a:prstGeom>
          <a:noFill/>
        </p:spPr>
        <p:txBody>
          <a:bodyPr wrap="square" rtlCol="0">
            <a:spAutoFit/>
          </a:bodyPr>
          <a:lstStyle/>
          <a:p>
            <a:r>
              <a:rPr lang="en-US" sz="1400" i="1" dirty="0">
                <a:latin typeface="Beaufort for LOL" panose="02020503050000020004" pitchFamily="18" charset="0"/>
                <a:cs typeface="Beaufort for LOL" panose="02020503050000020004" pitchFamily="18" charset="0"/>
              </a:rPr>
              <a:t>Neural networks beating up DotA 2 world champions (2019, OG vs OpenAI 5)</a:t>
            </a:r>
            <a:endParaRPr lang="LID4096" sz="1400" i="1" dirty="0">
              <a:latin typeface="Beaufort for LOL" panose="02020503050000020004" pitchFamily="18" charset="0"/>
              <a:cs typeface="Beaufort for LOL" panose="02020503050000020004" pitchFamily="18" charset="0"/>
            </a:endParaRPr>
          </a:p>
        </p:txBody>
      </p:sp>
      <p:pic>
        <p:nvPicPr>
          <p:cNvPr id="1028" name="Picture 4" descr="US, UK trio win 2024 Nobel chemistry prize for work on proteins - France 24">
            <a:extLst>
              <a:ext uri="{FF2B5EF4-FFF2-40B4-BE49-F238E27FC236}">
                <a16:creationId xmlns:a16="http://schemas.microsoft.com/office/drawing/2014/main" id="{194EB3BA-E79A-4ECF-36EE-7AB90C7C9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8223" y="1955912"/>
            <a:ext cx="2439247" cy="32513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dfather of AI who Opposes Autonomous Weapons Wins Nobel Prize in Physics  - Mines Action Canada">
            <a:extLst>
              <a:ext uri="{FF2B5EF4-FFF2-40B4-BE49-F238E27FC236}">
                <a16:creationId xmlns:a16="http://schemas.microsoft.com/office/drawing/2014/main" id="{67F9D156-40D0-82E6-F09E-B67BDD5B5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8098" y="2094676"/>
            <a:ext cx="3109027" cy="310902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9C0F90D-C3D6-7884-71C3-04DA199FD1E4}"/>
              </a:ext>
            </a:extLst>
          </p:cNvPr>
          <p:cNvSpPr txBox="1"/>
          <p:nvPr/>
        </p:nvSpPr>
        <p:spPr>
          <a:xfrm>
            <a:off x="7884268" y="5211987"/>
            <a:ext cx="2806812" cy="307777"/>
          </a:xfrm>
          <a:prstGeom prst="rect">
            <a:avLst/>
          </a:prstGeom>
          <a:noFill/>
        </p:spPr>
        <p:txBody>
          <a:bodyPr wrap="square" rtlCol="0">
            <a:spAutoFit/>
          </a:bodyPr>
          <a:lstStyle/>
          <a:p>
            <a:r>
              <a:rPr lang="en-US" sz="1400" i="1" dirty="0">
                <a:latin typeface="Beaufort for LOL" panose="02020503050000020004" pitchFamily="18" charset="0"/>
                <a:cs typeface="Beaufort for LOL" panose="02020503050000020004" pitchFamily="18" charset="0"/>
              </a:rPr>
              <a:t>Neural network-related Nobel prizes</a:t>
            </a:r>
            <a:endParaRPr lang="LID4096" sz="14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005364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F37CD-E64A-3B8A-7A54-2304CD8163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A3088-F448-CD06-78CF-45090493203D}"/>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16947FB4-24A8-36CB-4096-C5F43557D4B5}"/>
              </a:ext>
            </a:extLst>
          </p:cNvPr>
          <p:cNvSpPr>
            <a:spLocks noGrp="1"/>
          </p:cNvSpPr>
          <p:nvPr>
            <p:ph type="sldNum" sz="quarter" idx="12"/>
          </p:nvPr>
        </p:nvSpPr>
        <p:spPr/>
        <p:txBody>
          <a:bodyPr/>
          <a:lstStyle/>
          <a:p>
            <a:fld id="{CC491BDB-77F2-4EF0-887C-9DE660584513}" type="slidenum">
              <a:rPr lang="en-GB" smtClean="0"/>
              <a:pPr/>
              <a:t>20</a:t>
            </a:fld>
            <a:endParaRPr lang="en-GB" dirty="0"/>
          </a:p>
        </p:txBody>
      </p:sp>
      <p:sp>
        <p:nvSpPr>
          <p:cNvPr id="4" name="TextBox 3">
            <a:extLst>
              <a:ext uri="{FF2B5EF4-FFF2-40B4-BE49-F238E27FC236}">
                <a16:creationId xmlns:a16="http://schemas.microsoft.com/office/drawing/2014/main" id="{E2F3C4AE-CF6A-06C9-585C-FB1130B792CF}"/>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7883FC-9B34-E58F-AAFD-B6E9ED679781}"/>
                  </a:ext>
                </a:extLst>
              </p:cNvPr>
              <p:cNvSpPr txBox="1"/>
              <p:nvPr/>
            </p:nvSpPr>
            <p:spPr>
              <a:xfrm>
                <a:off x="2748942" y="1816555"/>
                <a:ext cx="7215565"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r>
                        <a:rPr lang="en-US" sz="2400" i="1">
                          <a:latin typeface="Cambria Math" panose="02040503050406030204" pitchFamily="18" charset="0"/>
                        </a:rPr>
                        <m:t>=</m:t>
                      </m:r>
                      <m:r>
                        <a:rPr lang="en-US" sz="2400" b="0" i="1" smtClean="0">
                          <a:latin typeface="Cambria Math" panose="02040503050406030204" pitchFamily="18" charset="0"/>
                        </a:rPr>
                        <m:t>2</m:t>
                      </m:r>
                      <m:d>
                        <m:dPr>
                          <m:begChr m:val="["/>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ReLU</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−2⋅</m:t>
                          </m:r>
                          <m:r>
                            <m:rPr>
                              <m:sty m:val="p"/>
                            </m:rPr>
                            <a:rPr lang="en-US" sz="2400">
                              <a:latin typeface="Cambria Math" panose="02040503050406030204" pitchFamily="18" charset="0"/>
                            </a:rPr>
                            <m:t>ReLU</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x</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0" smtClean="0">
                                      <a:latin typeface="Cambria Math" panose="02040503050406030204" pitchFamily="18" charset="0"/>
                                    </a:rPr>
                                    <m:t>2</m:t>
                                  </m:r>
                                </m:den>
                              </m:f>
                            </m:e>
                          </m:d>
                          <m:r>
                            <a:rPr lang="en-US" sz="2400" b="0" i="0" smtClean="0">
                              <a:latin typeface="Cambria Math" panose="02040503050406030204" pitchFamily="18" charset="0"/>
                            </a:rPr>
                            <m:t>+</m:t>
                          </m:r>
                          <m:r>
                            <m:rPr>
                              <m:sty m:val="p"/>
                            </m:rPr>
                            <a:rPr lang="en-US" sz="2400">
                              <a:latin typeface="Cambria Math" panose="02040503050406030204" pitchFamily="18" charset="0"/>
                            </a:rPr>
                            <m:t>ReLU</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−1)</m:t>
                          </m:r>
                        </m:e>
                      </m:d>
                    </m:oMath>
                  </m:oMathPara>
                </a14:m>
                <a:endParaRPr lang="LID4096" sz="2400" dirty="0"/>
              </a:p>
            </p:txBody>
          </p:sp>
        </mc:Choice>
        <mc:Fallback xmlns="">
          <p:sp>
            <p:nvSpPr>
              <p:cNvPr id="5" name="TextBox 4">
                <a:extLst>
                  <a:ext uri="{FF2B5EF4-FFF2-40B4-BE49-F238E27FC236}">
                    <a16:creationId xmlns:a16="http://schemas.microsoft.com/office/drawing/2014/main" id="{9C7883FC-9B34-E58F-AAFD-B6E9ED679781}"/>
                  </a:ext>
                </a:extLst>
              </p:cNvPr>
              <p:cNvSpPr txBox="1">
                <a:spLocks noRot="1" noChangeAspect="1" noMove="1" noResize="1" noEditPoints="1" noAdjustHandles="1" noChangeArrowheads="1" noChangeShapeType="1" noTextEdit="1"/>
              </p:cNvSpPr>
              <p:nvPr/>
            </p:nvSpPr>
            <p:spPr>
              <a:xfrm>
                <a:off x="2748942" y="1816555"/>
                <a:ext cx="7215565" cy="829843"/>
              </a:xfrm>
              <a:prstGeom prst="rect">
                <a:avLst/>
              </a:prstGeom>
              <a:blipFill>
                <a:blip r:embed="rId2"/>
                <a:stretch>
                  <a:fillRect/>
                </a:stretch>
              </a:blipFill>
            </p:spPr>
            <p:txBody>
              <a:bodyPr/>
              <a:lstStyle/>
              <a:p>
                <a:r>
                  <a:rPr lang="LID4096">
                    <a:noFill/>
                  </a:rPr>
                  <a:t> </a:t>
                </a:r>
              </a:p>
            </p:txBody>
          </p:sp>
        </mc:Fallback>
      </mc:AlternateContent>
      <p:sp>
        <p:nvSpPr>
          <p:cNvPr id="6" name="Oval 5">
            <a:extLst>
              <a:ext uri="{FF2B5EF4-FFF2-40B4-BE49-F238E27FC236}">
                <a16:creationId xmlns:a16="http://schemas.microsoft.com/office/drawing/2014/main" id="{6527210B-6CE7-D6BC-64FC-DB7DD870E78B}"/>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9D0EE003-7B46-19D0-34D8-1766612388F3}"/>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BB5577B3-AA2F-020C-F14E-364878F87675}"/>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AFE43460-CA40-0A27-83ED-6938F25E23CB}"/>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0" name="Straight Arrow Connector 9">
            <a:extLst>
              <a:ext uri="{FF2B5EF4-FFF2-40B4-BE49-F238E27FC236}">
                <a16:creationId xmlns:a16="http://schemas.microsoft.com/office/drawing/2014/main" id="{41FE61BE-E93B-D5FC-9217-4AF6D0FD8A67}"/>
              </a:ext>
            </a:extLst>
          </p:cNvPr>
          <p:cNvCxnSpPr>
            <a:stCxn id="6" idx="6"/>
            <a:endCxn id="9"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16AA04F-7AA5-00C3-8C6E-C8A9067CCE08}"/>
              </a:ext>
            </a:extLst>
          </p:cNvPr>
          <p:cNvCxnSpPr>
            <a:cxnSpLocks/>
            <a:stCxn id="7" idx="6"/>
            <a:endCxn id="9"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8DE327D-5D39-B2C3-2A8C-CC5A9BA2194A}"/>
              </a:ext>
            </a:extLst>
          </p:cNvPr>
          <p:cNvCxnSpPr>
            <a:cxnSpLocks/>
            <a:stCxn id="8" idx="7"/>
            <a:endCxn id="9"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22F859-EC9A-6A17-32DB-E97F0823FE17}"/>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14" name="TextBox 13">
            <a:extLst>
              <a:ext uri="{FF2B5EF4-FFF2-40B4-BE49-F238E27FC236}">
                <a16:creationId xmlns:a16="http://schemas.microsoft.com/office/drawing/2014/main" id="{B94FE44B-F3CE-C4D5-B3FA-43F1FEDD4E56}"/>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15" name="TextBox 14">
            <a:extLst>
              <a:ext uri="{FF2B5EF4-FFF2-40B4-BE49-F238E27FC236}">
                <a16:creationId xmlns:a16="http://schemas.microsoft.com/office/drawing/2014/main" id="{3C79EEEC-9B32-D6AA-214F-0AD30C71BE4A}"/>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41D5A5C-0824-9F13-3B45-EB0C0E5B556C}"/>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16" name="TextBox 15">
                <a:extLst>
                  <a:ext uri="{FF2B5EF4-FFF2-40B4-BE49-F238E27FC236}">
                    <a16:creationId xmlns:a16="http://schemas.microsoft.com/office/drawing/2014/main" id="{E41D5A5C-0824-9F13-3B45-EB0C0E5B556C}"/>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3"/>
                <a:stretch>
                  <a:fillRect r="-18750"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882847C-FA68-34C0-A36A-F5492DF01D91}"/>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17" name="TextBox 16">
                <a:extLst>
                  <a:ext uri="{FF2B5EF4-FFF2-40B4-BE49-F238E27FC236}">
                    <a16:creationId xmlns:a16="http://schemas.microsoft.com/office/drawing/2014/main" id="{5882847C-FA68-34C0-A36A-F5492DF01D91}"/>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0EA4285-D70B-6DED-F42A-00C05944DFB3}"/>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18" name="TextBox 17">
                <a:extLst>
                  <a:ext uri="{FF2B5EF4-FFF2-40B4-BE49-F238E27FC236}">
                    <a16:creationId xmlns:a16="http://schemas.microsoft.com/office/drawing/2014/main" id="{10EA4285-D70B-6DED-F42A-00C05944DFB3}"/>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5"/>
                <a:stretch>
                  <a:fillRect/>
                </a:stretch>
              </a:blipFill>
            </p:spPr>
            <p:txBody>
              <a:bodyPr/>
              <a:lstStyle/>
              <a:p>
                <a:r>
                  <a:rPr lang="LID4096">
                    <a:noFill/>
                  </a:rPr>
                  <a:t> </a:t>
                </a:r>
              </a:p>
            </p:txBody>
          </p:sp>
        </mc:Fallback>
      </mc:AlternateContent>
      <p:cxnSp>
        <p:nvCxnSpPr>
          <p:cNvPr id="19" name="Straight Arrow Connector 18">
            <a:extLst>
              <a:ext uri="{FF2B5EF4-FFF2-40B4-BE49-F238E27FC236}">
                <a16:creationId xmlns:a16="http://schemas.microsoft.com/office/drawing/2014/main" id="{83D56883-7FE0-F4B1-EABE-FF36C97B8269}"/>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860648B-DA01-D844-FA1C-927FAB7A5587}"/>
              </a:ext>
            </a:extLst>
          </p:cNvPr>
          <p:cNvCxnSpPr>
            <a:cxnSpLocks/>
            <a:endCxn id="6"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F904B15-F2C9-22ED-F20A-75B48CCBE65A}"/>
              </a:ext>
            </a:extLst>
          </p:cNvPr>
          <p:cNvCxnSpPr>
            <a:cxnSpLocks/>
            <a:endCxn id="8"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179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07E16-4A2F-B2EA-B113-42F0F9A2D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814FD-B7D3-4458-3CE8-55D64481082F}"/>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6B64601B-CB3F-4FAF-148F-BF29E55BEA36}"/>
              </a:ext>
            </a:extLst>
          </p:cNvPr>
          <p:cNvSpPr>
            <a:spLocks noGrp="1"/>
          </p:cNvSpPr>
          <p:nvPr>
            <p:ph type="sldNum" sz="quarter" idx="12"/>
          </p:nvPr>
        </p:nvSpPr>
        <p:spPr/>
        <p:txBody>
          <a:bodyPr/>
          <a:lstStyle/>
          <a:p>
            <a:fld id="{CC491BDB-77F2-4EF0-887C-9DE660584513}" type="slidenum">
              <a:rPr lang="en-GB" smtClean="0"/>
              <a:pPr/>
              <a:t>21</a:t>
            </a:fld>
            <a:endParaRPr lang="en-GB" dirty="0"/>
          </a:p>
        </p:txBody>
      </p:sp>
      <p:sp>
        <p:nvSpPr>
          <p:cNvPr id="4" name="TextBox 3">
            <a:extLst>
              <a:ext uri="{FF2B5EF4-FFF2-40B4-BE49-F238E27FC236}">
                <a16:creationId xmlns:a16="http://schemas.microsoft.com/office/drawing/2014/main" id="{417C21FB-FA56-0124-6493-FEE41FF7FDBA}"/>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06CE455-989C-207B-35A3-7AAF3E51DB64}"/>
                  </a:ext>
                </a:extLst>
              </p:cNvPr>
              <p:cNvSpPr txBox="1"/>
              <p:nvPr/>
            </p:nvSpPr>
            <p:spPr>
              <a:xfrm>
                <a:off x="2748942" y="1816555"/>
                <a:ext cx="7296036"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r>
                        <a:rPr lang="en-US" sz="2400" i="1">
                          <a:latin typeface="Cambria Math" panose="02040503050406030204" pitchFamily="18" charset="0"/>
                        </a:rPr>
                        <m:t>=</m:t>
                      </m:r>
                      <m:r>
                        <a:rPr lang="en-US" sz="2400" b="1" i="1" smtClean="0">
                          <a:solidFill>
                            <a:srgbClr val="C55A11"/>
                          </a:solidFill>
                          <a:latin typeface="Cambria Math" panose="02040503050406030204" pitchFamily="18" charset="0"/>
                        </a:rPr>
                        <m:t>𝟐</m:t>
                      </m:r>
                      <m:d>
                        <m:dPr>
                          <m:begChr m:val="["/>
                          <m:endChr m:val="]"/>
                          <m:ctrlPr>
                            <a:rPr lang="en-US" sz="2400" b="0" i="1" smtClean="0">
                              <a:latin typeface="Cambria Math" panose="02040503050406030204" pitchFamily="18" charset="0"/>
                            </a:rPr>
                          </m:ctrlPr>
                        </m:dPr>
                        <m:e>
                          <m:r>
                            <a:rPr lang="en-US" sz="2400" b="1" i="0" smtClean="0">
                              <a:solidFill>
                                <a:srgbClr val="C55A11"/>
                              </a:solidFill>
                              <a:latin typeface="Cambria Math" panose="02040503050406030204" pitchFamily="18" charset="0"/>
                            </a:rPr>
                            <m:t>𝐑𝐞𝐋𝐔</m:t>
                          </m:r>
                          <m:d>
                            <m:dPr>
                              <m:ctrlPr>
                                <a:rPr lang="en-US" sz="2400" b="1" i="1" smtClean="0">
                                  <a:solidFill>
                                    <a:srgbClr val="C55A11"/>
                                  </a:solidFill>
                                  <a:latin typeface="Cambria Math" panose="02040503050406030204" pitchFamily="18" charset="0"/>
                                </a:rPr>
                              </m:ctrlPr>
                            </m:dPr>
                            <m:e>
                              <m:r>
                                <a:rPr lang="en-US" sz="2400" b="1" i="1" smtClean="0">
                                  <a:solidFill>
                                    <a:srgbClr val="C55A11"/>
                                  </a:solidFill>
                                  <a:latin typeface="Cambria Math" panose="02040503050406030204" pitchFamily="18" charset="0"/>
                                </a:rPr>
                                <m:t>𝒙</m:t>
                              </m:r>
                            </m:e>
                          </m:d>
                          <m:r>
                            <a:rPr lang="en-US" sz="2400" b="0" i="1" smtClean="0">
                              <a:latin typeface="Cambria Math" panose="02040503050406030204" pitchFamily="18" charset="0"/>
                            </a:rPr>
                            <m:t>−2⋅</m:t>
                          </m:r>
                          <m:r>
                            <m:rPr>
                              <m:sty m:val="p"/>
                            </m:rPr>
                            <a:rPr lang="en-US" sz="2400">
                              <a:latin typeface="Cambria Math" panose="02040503050406030204" pitchFamily="18" charset="0"/>
                            </a:rPr>
                            <m:t>ReLU</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x</m:t>
                              </m:r>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0" smtClean="0">
                                      <a:latin typeface="Cambria Math" panose="02040503050406030204" pitchFamily="18" charset="0"/>
                                    </a:rPr>
                                    <m:t>2</m:t>
                                  </m:r>
                                </m:den>
                              </m:f>
                            </m:e>
                          </m:d>
                          <m:r>
                            <a:rPr lang="en-US" sz="2400" b="0" i="0" smtClean="0">
                              <a:latin typeface="Cambria Math" panose="02040503050406030204" pitchFamily="18" charset="0"/>
                            </a:rPr>
                            <m:t>+</m:t>
                          </m:r>
                          <m:r>
                            <m:rPr>
                              <m:sty m:val="p"/>
                            </m:rPr>
                            <a:rPr lang="en-US" sz="2400">
                              <a:latin typeface="Cambria Math" panose="02040503050406030204" pitchFamily="18" charset="0"/>
                            </a:rPr>
                            <m:t>ReLU</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−1)</m:t>
                          </m:r>
                        </m:e>
                      </m:d>
                    </m:oMath>
                  </m:oMathPara>
                </a14:m>
                <a:endParaRPr lang="LID4096" sz="2400" dirty="0"/>
              </a:p>
            </p:txBody>
          </p:sp>
        </mc:Choice>
        <mc:Fallback xmlns="">
          <p:sp>
            <p:nvSpPr>
              <p:cNvPr id="5" name="TextBox 4">
                <a:extLst>
                  <a:ext uri="{FF2B5EF4-FFF2-40B4-BE49-F238E27FC236}">
                    <a16:creationId xmlns:a16="http://schemas.microsoft.com/office/drawing/2014/main" id="{406CE455-989C-207B-35A3-7AAF3E51DB64}"/>
                  </a:ext>
                </a:extLst>
              </p:cNvPr>
              <p:cNvSpPr txBox="1">
                <a:spLocks noRot="1" noChangeAspect="1" noMove="1" noResize="1" noEditPoints="1" noAdjustHandles="1" noChangeArrowheads="1" noChangeShapeType="1" noTextEdit="1"/>
              </p:cNvSpPr>
              <p:nvPr/>
            </p:nvSpPr>
            <p:spPr>
              <a:xfrm>
                <a:off x="2748942" y="1816555"/>
                <a:ext cx="7296036" cy="829843"/>
              </a:xfrm>
              <a:prstGeom prst="rect">
                <a:avLst/>
              </a:prstGeom>
              <a:blipFill>
                <a:blip r:embed="rId2"/>
                <a:stretch>
                  <a:fillRect/>
                </a:stretch>
              </a:blipFill>
            </p:spPr>
            <p:txBody>
              <a:bodyPr/>
              <a:lstStyle/>
              <a:p>
                <a:r>
                  <a:rPr lang="LID4096">
                    <a:noFill/>
                  </a:rPr>
                  <a:t> </a:t>
                </a:r>
              </a:p>
            </p:txBody>
          </p:sp>
        </mc:Fallback>
      </mc:AlternateContent>
      <p:grpSp>
        <p:nvGrpSpPr>
          <p:cNvPr id="33" name="Group 32">
            <a:extLst>
              <a:ext uri="{FF2B5EF4-FFF2-40B4-BE49-F238E27FC236}">
                <a16:creationId xmlns:a16="http://schemas.microsoft.com/office/drawing/2014/main" id="{14A055BE-7586-EC72-F736-3D8338BA8507}"/>
              </a:ext>
            </a:extLst>
          </p:cNvPr>
          <p:cNvGrpSpPr/>
          <p:nvPr/>
        </p:nvGrpSpPr>
        <p:grpSpPr>
          <a:xfrm>
            <a:off x="6442686" y="2993202"/>
            <a:ext cx="4107787" cy="2897199"/>
            <a:chOff x="459819" y="3649217"/>
            <a:chExt cx="2249179" cy="1586333"/>
          </a:xfrm>
        </p:grpSpPr>
        <p:cxnSp>
          <p:nvCxnSpPr>
            <p:cNvPr id="23" name="Straight Arrow Connector 22">
              <a:extLst>
                <a:ext uri="{FF2B5EF4-FFF2-40B4-BE49-F238E27FC236}">
                  <a16:creationId xmlns:a16="http://schemas.microsoft.com/office/drawing/2014/main" id="{6FB2F667-6F9B-8B2E-A033-FD1193E931C9}"/>
                </a:ext>
              </a:extLst>
            </p:cNvPr>
            <p:cNvCxnSpPr>
              <a:cxnSpLocks/>
            </p:cNvCxnSpPr>
            <p:nvPr/>
          </p:nvCxnSpPr>
          <p:spPr>
            <a:xfrm>
              <a:off x="787065" y="4868334"/>
              <a:ext cx="1921933" cy="0"/>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42F4FBB-AC7B-4614-236B-1409445BD407}"/>
                </a:ext>
              </a:extLst>
            </p:cNvPr>
            <p:cNvCxnSpPr>
              <a:cxnSpLocks/>
            </p:cNvCxnSpPr>
            <p:nvPr/>
          </p:nvCxnSpPr>
          <p:spPr>
            <a:xfrm flipH="1" flipV="1">
              <a:off x="791131" y="3649217"/>
              <a:ext cx="4065" cy="1219116"/>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58E61C-5D1E-BC85-6DDC-09A35AF1EC37}"/>
                </a:ext>
              </a:extLst>
            </p:cNvPr>
            <p:cNvCxnSpPr>
              <a:cxnSpLocks/>
            </p:cNvCxnSpPr>
            <p:nvPr/>
          </p:nvCxnSpPr>
          <p:spPr>
            <a:xfrm flipH="1" flipV="1">
              <a:off x="983914" y="4795142"/>
              <a:ext cx="1" cy="73192"/>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AD20300-82A4-4458-0A3C-0BF85D735400}"/>
                </a:ext>
              </a:extLst>
            </p:cNvPr>
            <p:cNvCxnSpPr>
              <a:cxnSpLocks/>
            </p:cNvCxnSpPr>
            <p:nvPr/>
          </p:nvCxnSpPr>
          <p:spPr>
            <a:xfrm flipV="1">
              <a:off x="2361865" y="4795142"/>
              <a:ext cx="0" cy="71076"/>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B45917-9285-D732-EB49-0FEF24022946}"/>
                </a:ext>
              </a:extLst>
            </p:cNvPr>
            <p:cNvCxnSpPr>
              <a:cxnSpLocks/>
            </p:cNvCxnSpPr>
            <p:nvPr/>
          </p:nvCxnSpPr>
          <p:spPr>
            <a:xfrm>
              <a:off x="698666" y="4359190"/>
              <a:ext cx="72858"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27A539-3553-52F7-90AB-A97CBBC39D7D}"/>
                    </a:ext>
                  </a:extLst>
                </p:cNvPr>
                <p:cNvSpPr txBox="1"/>
                <p:nvPr/>
              </p:nvSpPr>
              <p:spPr>
                <a:xfrm>
                  <a:off x="86449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28" name="TextBox 27">
                  <a:extLst>
                    <a:ext uri="{FF2B5EF4-FFF2-40B4-BE49-F238E27FC236}">
                      <a16:creationId xmlns:a16="http://schemas.microsoft.com/office/drawing/2014/main" id="{B827A539-3553-52F7-90AB-A97CBBC39D7D}"/>
                    </a:ext>
                  </a:extLst>
                </p:cNvPr>
                <p:cNvSpPr txBox="1">
                  <a:spLocks noRot="1" noChangeAspect="1" noMove="1" noResize="1" noEditPoints="1" noAdjustHandles="1" noChangeArrowheads="1" noChangeShapeType="1" noTextEdit="1"/>
                </p:cNvSpPr>
                <p:nvPr/>
              </p:nvSpPr>
              <p:spPr>
                <a:xfrm>
                  <a:off x="864491" y="4866218"/>
                  <a:ext cx="238847" cy="369332"/>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93ED2F0-D4FD-E0C9-4D72-92773677AB70}"/>
                    </a:ext>
                  </a:extLst>
                </p:cNvPr>
                <p:cNvSpPr txBox="1"/>
                <p:nvPr/>
              </p:nvSpPr>
              <p:spPr>
                <a:xfrm>
                  <a:off x="224244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29" name="TextBox 28">
                  <a:extLst>
                    <a:ext uri="{FF2B5EF4-FFF2-40B4-BE49-F238E27FC236}">
                      <a16:creationId xmlns:a16="http://schemas.microsoft.com/office/drawing/2014/main" id="{593ED2F0-D4FD-E0C9-4D72-92773677AB70}"/>
                    </a:ext>
                  </a:extLst>
                </p:cNvPr>
                <p:cNvSpPr txBox="1">
                  <a:spLocks noRot="1" noChangeAspect="1" noMove="1" noResize="1" noEditPoints="1" noAdjustHandles="1" noChangeArrowheads="1" noChangeShapeType="1" noTextEdit="1"/>
                </p:cNvSpPr>
                <p:nvPr/>
              </p:nvSpPr>
              <p:spPr>
                <a:xfrm>
                  <a:off x="2242441" y="4866218"/>
                  <a:ext cx="238847"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BA2ADA5-501A-FD70-E767-E6D8159B16A9}"/>
                    </a:ext>
                  </a:extLst>
                </p:cNvPr>
                <p:cNvSpPr txBox="1"/>
                <p:nvPr/>
              </p:nvSpPr>
              <p:spPr>
                <a:xfrm>
                  <a:off x="459819" y="4276682"/>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30" name="TextBox 29">
                  <a:extLst>
                    <a:ext uri="{FF2B5EF4-FFF2-40B4-BE49-F238E27FC236}">
                      <a16:creationId xmlns:a16="http://schemas.microsoft.com/office/drawing/2014/main" id="{1BA2ADA5-501A-FD70-E767-E6D8159B16A9}"/>
                    </a:ext>
                  </a:extLst>
                </p:cNvPr>
                <p:cNvSpPr txBox="1">
                  <a:spLocks noRot="1" noChangeAspect="1" noMove="1" noResize="1" noEditPoints="1" noAdjustHandles="1" noChangeArrowheads="1" noChangeShapeType="1" noTextEdit="1"/>
                </p:cNvSpPr>
                <p:nvPr/>
              </p:nvSpPr>
              <p:spPr>
                <a:xfrm>
                  <a:off x="459819" y="4276682"/>
                  <a:ext cx="238847" cy="369332"/>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CCF8316-2F79-1FB6-C670-20B2E959B18F}"/>
                    </a:ext>
                  </a:extLst>
                </p:cNvPr>
                <p:cNvSpPr txBox="1"/>
                <p:nvPr/>
              </p:nvSpPr>
              <p:spPr>
                <a:xfrm>
                  <a:off x="482945" y="464601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31" name="TextBox 30">
                  <a:extLst>
                    <a:ext uri="{FF2B5EF4-FFF2-40B4-BE49-F238E27FC236}">
                      <a16:creationId xmlns:a16="http://schemas.microsoft.com/office/drawing/2014/main" id="{ACCF8316-2F79-1FB6-C670-20B2E959B18F}"/>
                    </a:ext>
                  </a:extLst>
                </p:cNvPr>
                <p:cNvSpPr txBox="1">
                  <a:spLocks noRot="1" noChangeAspect="1" noMove="1" noResize="1" noEditPoints="1" noAdjustHandles="1" noChangeArrowheads="1" noChangeShapeType="1" noTextEdit="1"/>
                </p:cNvSpPr>
                <p:nvPr/>
              </p:nvSpPr>
              <p:spPr>
                <a:xfrm>
                  <a:off x="482945" y="4646014"/>
                  <a:ext cx="238847" cy="369332"/>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6F298094-ADF6-B2D9-EDE8-2D21308EA8E6}"/>
                </a:ext>
              </a:extLst>
            </p:cNvPr>
            <p:cNvCxnSpPr>
              <a:cxnSpLocks/>
            </p:cNvCxnSpPr>
            <p:nvPr/>
          </p:nvCxnSpPr>
          <p:spPr>
            <a:xfrm>
              <a:off x="713832" y="4756652"/>
              <a:ext cx="82217" cy="1"/>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F2A32DCC-1066-A454-BF00-BA4BDFB8B04F}"/>
              </a:ext>
            </a:extLst>
          </p:cNvPr>
          <p:cNvCxnSpPr>
            <a:cxnSpLocks/>
          </p:cNvCxnSpPr>
          <p:nvPr/>
        </p:nvCxnSpPr>
        <p:spPr>
          <a:xfrm>
            <a:off x="7104319" y="5015765"/>
            <a:ext cx="295548" cy="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6BE011E-00DD-D8D0-3DC7-4A1DC9B70188}"/>
              </a:ext>
            </a:extLst>
          </p:cNvPr>
          <p:cNvCxnSpPr>
            <a:cxnSpLocks/>
          </p:cNvCxnSpPr>
          <p:nvPr/>
        </p:nvCxnSpPr>
        <p:spPr>
          <a:xfrm flipV="1">
            <a:off x="7399867" y="3313713"/>
            <a:ext cx="2880360" cy="1702052"/>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EE0E1CC-1F54-417F-8F10-AFC9B410CB1C}"/>
              </a:ext>
            </a:extLst>
          </p:cNvPr>
          <p:cNvCxnSpPr>
            <a:cxnSpLocks/>
          </p:cNvCxnSpPr>
          <p:nvPr/>
        </p:nvCxnSpPr>
        <p:spPr>
          <a:xfrm flipV="1">
            <a:off x="8671887" y="5078431"/>
            <a:ext cx="0" cy="12981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A994FA8-DB2D-33AD-2E65-8DC54917012D}"/>
                  </a:ext>
                </a:extLst>
              </p:cNvPr>
              <p:cNvSpPr txBox="1"/>
              <p:nvPr/>
            </p:nvSpPr>
            <p:spPr>
              <a:xfrm>
                <a:off x="8422535" y="5206023"/>
                <a:ext cx="471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0.5</m:t>
                      </m:r>
                    </m:oMath>
                  </m:oMathPara>
                </a14:m>
                <a:endParaRPr lang="LID4096" sz="2400" dirty="0"/>
              </a:p>
            </p:txBody>
          </p:sp>
        </mc:Choice>
        <mc:Fallback xmlns="">
          <p:sp>
            <p:nvSpPr>
              <p:cNvPr id="46" name="TextBox 45">
                <a:extLst>
                  <a:ext uri="{FF2B5EF4-FFF2-40B4-BE49-F238E27FC236}">
                    <a16:creationId xmlns:a16="http://schemas.microsoft.com/office/drawing/2014/main" id="{0A994FA8-DB2D-33AD-2E65-8DC54917012D}"/>
                  </a:ext>
                </a:extLst>
              </p:cNvPr>
              <p:cNvSpPr txBox="1">
                <a:spLocks noRot="1" noChangeAspect="1" noMove="1" noResize="1" noEditPoints="1" noAdjustHandles="1" noChangeArrowheads="1" noChangeShapeType="1" noTextEdit="1"/>
              </p:cNvSpPr>
              <p:nvPr/>
            </p:nvSpPr>
            <p:spPr>
              <a:xfrm>
                <a:off x="8422535" y="5206023"/>
                <a:ext cx="471283" cy="369332"/>
              </a:xfrm>
              <a:prstGeom prst="rect">
                <a:avLst/>
              </a:prstGeom>
              <a:blipFill>
                <a:blip r:embed="rId7"/>
                <a:stretch>
                  <a:fillRect l="-15584" r="-16883" b="-8197"/>
                </a:stretch>
              </a:blipFill>
            </p:spPr>
            <p:txBody>
              <a:bodyPr/>
              <a:lstStyle/>
              <a:p>
                <a:r>
                  <a:rPr lang="LID4096">
                    <a:noFill/>
                  </a:rPr>
                  <a:t> </a:t>
                </a:r>
              </a:p>
            </p:txBody>
          </p:sp>
        </mc:Fallback>
      </mc:AlternateContent>
      <p:cxnSp>
        <p:nvCxnSpPr>
          <p:cNvPr id="58" name="Straight Arrow Connector 57">
            <a:extLst>
              <a:ext uri="{FF2B5EF4-FFF2-40B4-BE49-F238E27FC236}">
                <a16:creationId xmlns:a16="http://schemas.microsoft.com/office/drawing/2014/main" id="{D7CEBEFE-5AA9-3BB1-C213-31598F82F7C1}"/>
              </a:ext>
            </a:extLst>
          </p:cNvPr>
          <p:cNvCxnSpPr>
            <a:cxnSpLocks/>
          </p:cNvCxnSpPr>
          <p:nvPr/>
        </p:nvCxnSpPr>
        <p:spPr>
          <a:xfrm flipV="1">
            <a:off x="7040352" y="4085892"/>
            <a:ext cx="14852" cy="2417590"/>
          </a:xfrm>
          <a:prstGeom prst="straightConnector1">
            <a:avLst/>
          </a:prstGeom>
          <a:ln w="60325" cap="rnd" cmpd="sng">
            <a:solidFill>
              <a:schemeClr val="tx1"/>
            </a:solidFill>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980A223-1F5A-6999-EB92-3624058E0AC1}"/>
              </a:ext>
            </a:extLst>
          </p:cNvPr>
          <p:cNvCxnSpPr>
            <a:cxnSpLocks/>
          </p:cNvCxnSpPr>
          <p:nvPr/>
        </p:nvCxnSpPr>
        <p:spPr>
          <a:xfrm>
            <a:off x="6866134" y="5841199"/>
            <a:ext cx="133064"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31BDED5-8DE0-7550-99AE-3675D0B3E079}"/>
                  </a:ext>
                </a:extLst>
              </p:cNvPr>
              <p:cNvSpPr txBox="1"/>
              <p:nvPr/>
            </p:nvSpPr>
            <p:spPr>
              <a:xfrm>
                <a:off x="6334779" y="5643680"/>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61" name="TextBox 60">
                <a:extLst>
                  <a:ext uri="{FF2B5EF4-FFF2-40B4-BE49-F238E27FC236}">
                    <a16:creationId xmlns:a16="http://schemas.microsoft.com/office/drawing/2014/main" id="{C31BDED5-8DE0-7550-99AE-3675D0B3E079}"/>
                  </a:ext>
                </a:extLst>
              </p:cNvPr>
              <p:cNvSpPr txBox="1">
                <a:spLocks noRot="1" noChangeAspect="1" noMove="1" noResize="1" noEditPoints="1" noAdjustHandles="1" noChangeArrowheads="1" noChangeShapeType="1" noTextEdit="1"/>
              </p:cNvSpPr>
              <p:nvPr/>
            </p:nvSpPr>
            <p:spPr>
              <a:xfrm>
                <a:off x="6334779" y="5643680"/>
                <a:ext cx="468077" cy="369332"/>
              </a:xfrm>
              <a:prstGeom prst="rect">
                <a:avLst/>
              </a:prstGeom>
              <a:blipFill>
                <a:blip r:embed="rId8"/>
                <a:stretch>
                  <a:fillRect l="-2597" r="-15584" b="-6667"/>
                </a:stretch>
              </a:blipFill>
            </p:spPr>
            <p:txBody>
              <a:bodyPr/>
              <a:lstStyle/>
              <a:p>
                <a:r>
                  <a:rPr lang="LID4096">
                    <a:noFill/>
                  </a:rPr>
                  <a:t> </a:t>
                </a:r>
              </a:p>
            </p:txBody>
          </p:sp>
        </mc:Fallback>
      </mc:AlternateContent>
      <p:sp>
        <p:nvSpPr>
          <p:cNvPr id="6" name="Oval 5">
            <a:extLst>
              <a:ext uri="{FF2B5EF4-FFF2-40B4-BE49-F238E27FC236}">
                <a16:creationId xmlns:a16="http://schemas.microsoft.com/office/drawing/2014/main" id="{37BCA789-F6CF-35E5-B01B-6FB7F92CE007}"/>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B7C9FEBC-EBFC-2E69-A342-9C666539BA66}"/>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824475AF-F755-A244-A933-6266A6237091}"/>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A9828EF0-A396-7A55-64B7-0C01805B80F2}"/>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0" name="Straight Arrow Connector 9">
            <a:extLst>
              <a:ext uri="{FF2B5EF4-FFF2-40B4-BE49-F238E27FC236}">
                <a16:creationId xmlns:a16="http://schemas.microsoft.com/office/drawing/2014/main" id="{A6830F22-5093-A8E1-D4EE-CABE11CE38E3}"/>
              </a:ext>
            </a:extLst>
          </p:cNvPr>
          <p:cNvCxnSpPr>
            <a:stCxn id="6" idx="6"/>
            <a:endCxn id="9"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D4F3E90-4E06-F516-94CE-6201E917821E}"/>
              </a:ext>
            </a:extLst>
          </p:cNvPr>
          <p:cNvCxnSpPr>
            <a:cxnSpLocks/>
            <a:stCxn id="7" idx="6"/>
            <a:endCxn id="9"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4CC43D-E596-11C6-AA13-E87BBE0EFF18}"/>
              </a:ext>
            </a:extLst>
          </p:cNvPr>
          <p:cNvCxnSpPr>
            <a:cxnSpLocks/>
            <a:stCxn id="8" idx="7"/>
            <a:endCxn id="9"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B341F7-77FD-0B5D-5C53-48303683E5DD}"/>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14" name="TextBox 13">
            <a:extLst>
              <a:ext uri="{FF2B5EF4-FFF2-40B4-BE49-F238E27FC236}">
                <a16:creationId xmlns:a16="http://schemas.microsoft.com/office/drawing/2014/main" id="{A349523A-4DE9-D1ED-D869-316F114F3219}"/>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15" name="TextBox 14">
            <a:extLst>
              <a:ext uri="{FF2B5EF4-FFF2-40B4-BE49-F238E27FC236}">
                <a16:creationId xmlns:a16="http://schemas.microsoft.com/office/drawing/2014/main" id="{88BDD876-238E-7436-1310-7C2A2FC620CC}"/>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B1DD222-066A-9116-6A5B-704574DC986F}"/>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16" name="TextBox 15">
                <a:extLst>
                  <a:ext uri="{FF2B5EF4-FFF2-40B4-BE49-F238E27FC236}">
                    <a16:creationId xmlns:a16="http://schemas.microsoft.com/office/drawing/2014/main" id="{1B1DD222-066A-9116-6A5B-704574DC986F}"/>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9"/>
                <a:stretch>
                  <a:fillRect r="-18750"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FF187AC-D079-2327-18D5-A7426BF3F7E2}"/>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47" name="TextBox 46">
                <a:extLst>
                  <a:ext uri="{FF2B5EF4-FFF2-40B4-BE49-F238E27FC236}">
                    <a16:creationId xmlns:a16="http://schemas.microsoft.com/office/drawing/2014/main" id="{3FF187AC-D079-2327-18D5-A7426BF3F7E2}"/>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366AAAB-187D-8A7D-D00C-588520375D93}"/>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50" name="TextBox 49">
                <a:extLst>
                  <a:ext uri="{FF2B5EF4-FFF2-40B4-BE49-F238E27FC236}">
                    <a16:creationId xmlns:a16="http://schemas.microsoft.com/office/drawing/2014/main" id="{F366AAAB-187D-8A7D-D00C-588520375D93}"/>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11"/>
                <a:stretch>
                  <a:fillRect/>
                </a:stretch>
              </a:blipFill>
            </p:spPr>
            <p:txBody>
              <a:bodyPr/>
              <a:lstStyle/>
              <a:p>
                <a:r>
                  <a:rPr lang="LID4096">
                    <a:noFill/>
                  </a:rPr>
                  <a:t> </a:t>
                </a:r>
              </a:p>
            </p:txBody>
          </p:sp>
        </mc:Fallback>
      </mc:AlternateContent>
      <p:cxnSp>
        <p:nvCxnSpPr>
          <p:cNvPr id="51" name="Straight Arrow Connector 50">
            <a:extLst>
              <a:ext uri="{FF2B5EF4-FFF2-40B4-BE49-F238E27FC236}">
                <a16:creationId xmlns:a16="http://schemas.microsoft.com/office/drawing/2014/main" id="{FEBF51F0-348E-998A-9213-7932F7A26060}"/>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9AC7CD1-CB4E-251E-4577-CE79C8447C6E}"/>
              </a:ext>
            </a:extLst>
          </p:cNvPr>
          <p:cNvCxnSpPr>
            <a:cxnSpLocks/>
            <a:endCxn id="6"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22F7ED3-E8E2-9B46-353E-504067A89D0F}"/>
              </a:ext>
            </a:extLst>
          </p:cNvPr>
          <p:cNvCxnSpPr>
            <a:cxnSpLocks/>
            <a:endCxn id="8"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406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D4403-CF92-4A6F-2276-3562129A90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EBB85-DBA3-27A7-15BB-039B72242762}"/>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AC104CDF-CE8B-A906-54F6-2081CED48CE7}"/>
              </a:ext>
            </a:extLst>
          </p:cNvPr>
          <p:cNvSpPr>
            <a:spLocks noGrp="1"/>
          </p:cNvSpPr>
          <p:nvPr>
            <p:ph type="sldNum" sz="quarter" idx="12"/>
          </p:nvPr>
        </p:nvSpPr>
        <p:spPr/>
        <p:txBody>
          <a:bodyPr/>
          <a:lstStyle/>
          <a:p>
            <a:fld id="{CC491BDB-77F2-4EF0-887C-9DE660584513}" type="slidenum">
              <a:rPr lang="en-GB" smtClean="0"/>
              <a:pPr/>
              <a:t>22</a:t>
            </a:fld>
            <a:endParaRPr lang="en-GB" dirty="0"/>
          </a:p>
        </p:txBody>
      </p:sp>
      <p:sp>
        <p:nvSpPr>
          <p:cNvPr id="4" name="TextBox 3">
            <a:extLst>
              <a:ext uri="{FF2B5EF4-FFF2-40B4-BE49-F238E27FC236}">
                <a16:creationId xmlns:a16="http://schemas.microsoft.com/office/drawing/2014/main" id="{2330D3AE-5165-34FD-D7A4-6FAA63DC5459}"/>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D813CD-3E60-1628-C007-EFA79EC8F602}"/>
                  </a:ext>
                </a:extLst>
              </p:cNvPr>
              <p:cNvSpPr txBox="1"/>
              <p:nvPr/>
            </p:nvSpPr>
            <p:spPr>
              <a:xfrm>
                <a:off x="2748942" y="1816555"/>
                <a:ext cx="7318157"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r>
                        <a:rPr lang="en-US" sz="2400" i="1">
                          <a:latin typeface="Cambria Math" panose="02040503050406030204" pitchFamily="18" charset="0"/>
                        </a:rPr>
                        <m:t>=</m:t>
                      </m:r>
                      <m:r>
                        <a:rPr lang="en-US" sz="2400" b="0" i="1" smtClean="0">
                          <a:solidFill>
                            <a:srgbClr val="C55A11"/>
                          </a:solidFill>
                          <a:latin typeface="Cambria Math" panose="02040503050406030204" pitchFamily="18" charset="0"/>
                        </a:rPr>
                        <m:t>2</m:t>
                      </m:r>
                      <m:d>
                        <m:dPr>
                          <m:begChr m:val="["/>
                          <m:endChr m:val="]"/>
                          <m:ctrlPr>
                            <a:rPr lang="en-US" sz="2400" b="0" i="1" smtClean="0">
                              <a:latin typeface="Cambria Math" panose="02040503050406030204" pitchFamily="18" charset="0"/>
                            </a:rPr>
                          </m:ctrlPr>
                        </m:dPr>
                        <m:e>
                          <m:r>
                            <m:rPr>
                              <m:sty m:val="p"/>
                            </m:rPr>
                            <a:rPr lang="en-US" sz="2400" b="0" i="0" smtClean="0">
                              <a:solidFill>
                                <a:srgbClr val="C55A11"/>
                              </a:solidFill>
                              <a:latin typeface="Cambria Math" panose="02040503050406030204" pitchFamily="18" charset="0"/>
                            </a:rPr>
                            <m:t>ReLU</m:t>
                          </m:r>
                          <m:d>
                            <m:dPr>
                              <m:ctrlPr>
                                <a:rPr lang="en-US" sz="2400" i="1" smtClean="0">
                                  <a:solidFill>
                                    <a:srgbClr val="C55A11"/>
                                  </a:solidFill>
                                  <a:latin typeface="Cambria Math" panose="02040503050406030204" pitchFamily="18" charset="0"/>
                                </a:rPr>
                              </m:ctrlPr>
                            </m:dPr>
                            <m:e>
                              <m:r>
                                <a:rPr lang="en-US" sz="2400" b="0" i="1" smtClean="0">
                                  <a:solidFill>
                                    <a:srgbClr val="C55A11"/>
                                  </a:solidFill>
                                  <a:latin typeface="Cambria Math" panose="02040503050406030204" pitchFamily="18" charset="0"/>
                                </a:rPr>
                                <m:t>𝑥</m:t>
                              </m:r>
                            </m:e>
                          </m:d>
                          <m:r>
                            <a:rPr lang="en-US" sz="2400" b="0"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𝟐</m:t>
                          </m:r>
                          <m:r>
                            <a:rPr lang="en-US" sz="2400" b="1" i="1" smtClean="0">
                              <a:solidFill>
                                <a:srgbClr val="7030A0"/>
                              </a:solidFill>
                              <a:latin typeface="Cambria Math" panose="02040503050406030204" pitchFamily="18" charset="0"/>
                            </a:rPr>
                            <m:t>⋅</m:t>
                          </m:r>
                          <m:r>
                            <a:rPr lang="en-US" sz="2400" b="1" i="1">
                              <a:solidFill>
                                <a:srgbClr val="7030A0"/>
                              </a:solidFill>
                              <a:latin typeface="Cambria Math" panose="02040503050406030204" pitchFamily="18" charset="0"/>
                            </a:rPr>
                            <m:t>𝐑𝐞𝐋𝐔</m:t>
                          </m:r>
                          <m:d>
                            <m:dPr>
                              <m:ctrlPr>
                                <a:rPr lang="en-US" sz="2400" b="1" i="1" smtClean="0">
                                  <a:solidFill>
                                    <a:srgbClr val="7030A0"/>
                                  </a:solidFill>
                                  <a:latin typeface="Cambria Math" panose="02040503050406030204" pitchFamily="18" charset="0"/>
                                </a:rPr>
                              </m:ctrlPr>
                            </m:dPr>
                            <m:e>
                              <m:r>
                                <a:rPr lang="en-US" sz="2400" b="1" i="0" smtClean="0">
                                  <a:solidFill>
                                    <a:srgbClr val="7030A0"/>
                                  </a:solidFill>
                                  <a:latin typeface="Cambria Math" panose="02040503050406030204" pitchFamily="18" charset="0"/>
                                </a:rPr>
                                <m:t>𝐱</m:t>
                              </m:r>
                              <m:r>
                                <a:rPr lang="en-US" sz="2400" b="1" i="0" smtClean="0">
                                  <a:solidFill>
                                    <a:srgbClr val="7030A0"/>
                                  </a:solidFill>
                                  <a:latin typeface="Cambria Math" panose="02040503050406030204" pitchFamily="18" charset="0"/>
                                </a:rPr>
                                <m:t>−</m:t>
                              </m:r>
                              <m:f>
                                <m:fPr>
                                  <m:ctrlPr>
                                    <a:rPr lang="en-US" sz="2400" b="1" i="1" smtClean="0">
                                      <a:solidFill>
                                        <a:srgbClr val="7030A0"/>
                                      </a:solidFill>
                                      <a:latin typeface="Cambria Math" panose="02040503050406030204" pitchFamily="18" charset="0"/>
                                    </a:rPr>
                                  </m:ctrlPr>
                                </m:fPr>
                                <m:num>
                                  <m:r>
                                    <a:rPr lang="en-US" sz="2400" b="1" i="0" smtClean="0">
                                      <a:solidFill>
                                        <a:srgbClr val="7030A0"/>
                                      </a:solidFill>
                                      <a:latin typeface="Cambria Math" panose="02040503050406030204" pitchFamily="18" charset="0"/>
                                    </a:rPr>
                                    <m:t>𝟏</m:t>
                                  </m:r>
                                </m:num>
                                <m:den>
                                  <m:r>
                                    <a:rPr lang="en-US" sz="2400" b="1" i="0" smtClean="0">
                                      <a:solidFill>
                                        <a:srgbClr val="7030A0"/>
                                      </a:solidFill>
                                      <a:latin typeface="Cambria Math" panose="02040503050406030204" pitchFamily="18" charset="0"/>
                                    </a:rPr>
                                    <m:t>𝟐</m:t>
                                  </m:r>
                                </m:den>
                              </m:f>
                            </m:e>
                          </m:d>
                          <m:r>
                            <a:rPr lang="en-US" sz="2400" b="0" i="0" smtClean="0">
                              <a:latin typeface="Cambria Math" panose="02040503050406030204" pitchFamily="18" charset="0"/>
                            </a:rPr>
                            <m:t>+</m:t>
                          </m:r>
                          <m:r>
                            <m:rPr>
                              <m:sty m:val="p"/>
                            </m:rPr>
                            <a:rPr lang="en-US" sz="2400">
                              <a:latin typeface="Cambria Math" panose="02040503050406030204" pitchFamily="18" charset="0"/>
                            </a:rPr>
                            <m:t>ReLU</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−1)</m:t>
                          </m:r>
                        </m:e>
                      </m:d>
                    </m:oMath>
                  </m:oMathPara>
                </a14:m>
                <a:endParaRPr lang="LID4096" sz="2400" dirty="0"/>
              </a:p>
            </p:txBody>
          </p:sp>
        </mc:Choice>
        <mc:Fallback xmlns="">
          <p:sp>
            <p:nvSpPr>
              <p:cNvPr id="5" name="TextBox 4">
                <a:extLst>
                  <a:ext uri="{FF2B5EF4-FFF2-40B4-BE49-F238E27FC236}">
                    <a16:creationId xmlns:a16="http://schemas.microsoft.com/office/drawing/2014/main" id="{36D813CD-3E60-1628-C007-EFA79EC8F602}"/>
                  </a:ext>
                </a:extLst>
              </p:cNvPr>
              <p:cNvSpPr txBox="1">
                <a:spLocks noRot="1" noChangeAspect="1" noMove="1" noResize="1" noEditPoints="1" noAdjustHandles="1" noChangeArrowheads="1" noChangeShapeType="1" noTextEdit="1"/>
              </p:cNvSpPr>
              <p:nvPr/>
            </p:nvSpPr>
            <p:spPr>
              <a:xfrm>
                <a:off x="2748942" y="1816555"/>
                <a:ext cx="7318157" cy="829843"/>
              </a:xfrm>
              <a:prstGeom prst="rect">
                <a:avLst/>
              </a:prstGeom>
              <a:blipFill>
                <a:blip r:embed="rId2"/>
                <a:stretch>
                  <a:fillRect/>
                </a:stretch>
              </a:blipFill>
            </p:spPr>
            <p:txBody>
              <a:bodyPr/>
              <a:lstStyle/>
              <a:p>
                <a:r>
                  <a:rPr lang="LID4096">
                    <a:noFill/>
                  </a:rPr>
                  <a:t> </a:t>
                </a:r>
              </a:p>
            </p:txBody>
          </p:sp>
        </mc:Fallback>
      </mc:AlternateContent>
      <p:grpSp>
        <p:nvGrpSpPr>
          <p:cNvPr id="33" name="Group 32">
            <a:extLst>
              <a:ext uri="{FF2B5EF4-FFF2-40B4-BE49-F238E27FC236}">
                <a16:creationId xmlns:a16="http://schemas.microsoft.com/office/drawing/2014/main" id="{EA5E4647-18A8-CE9A-FB5E-BB8E6CCF4778}"/>
              </a:ext>
            </a:extLst>
          </p:cNvPr>
          <p:cNvGrpSpPr/>
          <p:nvPr/>
        </p:nvGrpSpPr>
        <p:grpSpPr>
          <a:xfrm>
            <a:off x="6442686" y="2993202"/>
            <a:ext cx="4107787" cy="2897199"/>
            <a:chOff x="459819" y="3649217"/>
            <a:chExt cx="2249179" cy="1586333"/>
          </a:xfrm>
        </p:grpSpPr>
        <p:cxnSp>
          <p:nvCxnSpPr>
            <p:cNvPr id="23" name="Straight Arrow Connector 22">
              <a:extLst>
                <a:ext uri="{FF2B5EF4-FFF2-40B4-BE49-F238E27FC236}">
                  <a16:creationId xmlns:a16="http://schemas.microsoft.com/office/drawing/2014/main" id="{23CDDD3C-67D7-9BFE-0AD3-E275A7FE5A2F}"/>
                </a:ext>
              </a:extLst>
            </p:cNvPr>
            <p:cNvCxnSpPr>
              <a:cxnSpLocks/>
            </p:cNvCxnSpPr>
            <p:nvPr/>
          </p:nvCxnSpPr>
          <p:spPr>
            <a:xfrm>
              <a:off x="787065" y="4868334"/>
              <a:ext cx="1921933" cy="0"/>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5C83FD6-8466-7B83-DE44-95632A9A53AA}"/>
                </a:ext>
              </a:extLst>
            </p:cNvPr>
            <p:cNvCxnSpPr>
              <a:cxnSpLocks/>
            </p:cNvCxnSpPr>
            <p:nvPr/>
          </p:nvCxnSpPr>
          <p:spPr>
            <a:xfrm flipH="1" flipV="1">
              <a:off x="791131" y="3649217"/>
              <a:ext cx="4065" cy="1219116"/>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2D05B8F-7B5B-678A-649A-41A4662F6C7A}"/>
                </a:ext>
              </a:extLst>
            </p:cNvPr>
            <p:cNvCxnSpPr>
              <a:cxnSpLocks/>
            </p:cNvCxnSpPr>
            <p:nvPr/>
          </p:nvCxnSpPr>
          <p:spPr>
            <a:xfrm flipH="1" flipV="1">
              <a:off x="983914" y="4795142"/>
              <a:ext cx="1" cy="73192"/>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A34452-4EBF-AE2F-A02D-E4C75DC657A8}"/>
                </a:ext>
              </a:extLst>
            </p:cNvPr>
            <p:cNvCxnSpPr>
              <a:cxnSpLocks/>
            </p:cNvCxnSpPr>
            <p:nvPr/>
          </p:nvCxnSpPr>
          <p:spPr>
            <a:xfrm flipV="1">
              <a:off x="2361865" y="4795142"/>
              <a:ext cx="0" cy="71076"/>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51C211-C610-5BDD-7A08-84BA80C1C6CB}"/>
                </a:ext>
              </a:extLst>
            </p:cNvPr>
            <p:cNvCxnSpPr>
              <a:cxnSpLocks/>
            </p:cNvCxnSpPr>
            <p:nvPr/>
          </p:nvCxnSpPr>
          <p:spPr>
            <a:xfrm>
              <a:off x="698666" y="4359190"/>
              <a:ext cx="72858"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A8E1C5C-839F-CE23-64C4-B5A18BA9B2E8}"/>
                    </a:ext>
                  </a:extLst>
                </p:cNvPr>
                <p:cNvSpPr txBox="1"/>
                <p:nvPr/>
              </p:nvSpPr>
              <p:spPr>
                <a:xfrm>
                  <a:off x="86449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28" name="TextBox 27">
                  <a:extLst>
                    <a:ext uri="{FF2B5EF4-FFF2-40B4-BE49-F238E27FC236}">
                      <a16:creationId xmlns:a16="http://schemas.microsoft.com/office/drawing/2014/main" id="{BA8E1C5C-839F-CE23-64C4-B5A18BA9B2E8}"/>
                    </a:ext>
                  </a:extLst>
                </p:cNvPr>
                <p:cNvSpPr txBox="1">
                  <a:spLocks noRot="1" noChangeAspect="1" noMove="1" noResize="1" noEditPoints="1" noAdjustHandles="1" noChangeArrowheads="1" noChangeShapeType="1" noTextEdit="1"/>
                </p:cNvSpPr>
                <p:nvPr/>
              </p:nvSpPr>
              <p:spPr>
                <a:xfrm>
                  <a:off x="864491" y="4866218"/>
                  <a:ext cx="238847" cy="369332"/>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74892CD-F6B8-3D21-B4F4-A70E245C6844}"/>
                    </a:ext>
                  </a:extLst>
                </p:cNvPr>
                <p:cNvSpPr txBox="1"/>
                <p:nvPr/>
              </p:nvSpPr>
              <p:spPr>
                <a:xfrm>
                  <a:off x="224244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29" name="TextBox 28">
                  <a:extLst>
                    <a:ext uri="{FF2B5EF4-FFF2-40B4-BE49-F238E27FC236}">
                      <a16:creationId xmlns:a16="http://schemas.microsoft.com/office/drawing/2014/main" id="{374892CD-F6B8-3D21-B4F4-A70E245C6844}"/>
                    </a:ext>
                  </a:extLst>
                </p:cNvPr>
                <p:cNvSpPr txBox="1">
                  <a:spLocks noRot="1" noChangeAspect="1" noMove="1" noResize="1" noEditPoints="1" noAdjustHandles="1" noChangeArrowheads="1" noChangeShapeType="1" noTextEdit="1"/>
                </p:cNvSpPr>
                <p:nvPr/>
              </p:nvSpPr>
              <p:spPr>
                <a:xfrm>
                  <a:off x="2242441" y="4866218"/>
                  <a:ext cx="238847"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04A57B-3071-4CF6-9500-27C1332B2314}"/>
                    </a:ext>
                  </a:extLst>
                </p:cNvPr>
                <p:cNvSpPr txBox="1"/>
                <p:nvPr/>
              </p:nvSpPr>
              <p:spPr>
                <a:xfrm>
                  <a:off x="459819" y="4276682"/>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30" name="TextBox 29">
                  <a:extLst>
                    <a:ext uri="{FF2B5EF4-FFF2-40B4-BE49-F238E27FC236}">
                      <a16:creationId xmlns:a16="http://schemas.microsoft.com/office/drawing/2014/main" id="{B104A57B-3071-4CF6-9500-27C1332B2314}"/>
                    </a:ext>
                  </a:extLst>
                </p:cNvPr>
                <p:cNvSpPr txBox="1">
                  <a:spLocks noRot="1" noChangeAspect="1" noMove="1" noResize="1" noEditPoints="1" noAdjustHandles="1" noChangeArrowheads="1" noChangeShapeType="1" noTextEdit="1"/>
                </p:cNvSpPr>
                <p:nvPr/>
              </p:nvSpPr>
              <p:spPr>
                <a:xfrm>
                  <a:off x="459819" y="4276682"/>
                  <a:ext cx="238847" cy="369332"/>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DC3A6E4-8B40-061B-FF5A-7C657FEE9EFA}"/>
                    </a:ext>
                  </a:extLst>
                </p:cNvPr>
                <p:cNvSpPr txBox="1"/>
                <p:nvPr/>
              </p:nvSpPr>
              <p:spPr>
                <a:xfrm>
                  <a:off x="482945" y="464601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31" name="TextBox 30">
                  <a:extLst>
                    <a:ext uri="{FF2B5EF4-FFF2-40B4-BE49-F238E27FC236}">
                      <a16:creationId xmlns:a16="http://schemas.microsoft.com/office/drawing/2014/main" id="{2DC3A6E4-8B40-061B-FF5A-7C657FEE9EFA}"/>
                    </a:ext>
                  </a:extLst>
                </p:cNvPr>
                <p:cNvSpPr txBox="1">
                  <a:spLocks noRot="1" noChangeAspect="1" noMove="1" noResize="1" noEditPoints="1" noAdjustHandles="1" noChangeArrowheads="1" noChangeShapeType="1" noTextEdit="1"/>
                </p:cNvSpPr>
                <p:nvPr/>
              </p:nvSpPr>
              <p:spPr>
                <a:xfrm>
                  <a:off x="482945" y="4646014"/>
                  <a:ext cx="238847" cy="369332"/>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CEF6CE1A-0BC4-CB3E-26B0-90D34797B514}"/>
                </a:ext>
              </a:extLst>
            </p:cNvPr>
            <p:cNvCxnSpPr>
              <a:cxnSpLocks/>
            </p:cNvCxnSpPr>
            <p:nvPr/>
          </p:nvCxnSpPr>
          <p:spPr>
            <a:xfrm>
              <a:off x="713832" y="4756652"/>
              <a:ext cx="82217" cy="1"/>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11C4B15E-B625-3EC8-9E65-4C492E65549A}"/>
              </a:ext>
            </a:extLst>
          </p:cNvPr>
          <p:cNvCxnSpPr>
            <a:cxnSpLocks/>
          </p:cNvCxnSpPr>
          <p:nvPr/>
        </p:nvCxnSpPr>
        <p:spPr>
          <a:xfrm flipV="1">
            <a:off x="7399867" y="3313713"/>
            <a:ext cx="2880360" cy="1702052"/>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E2195AF-7843-0468-AE59-583A4A8DEFD9}"/>
              </a:ext>
            </a:extLst>
          </p:cNvPr>
          <p:cNvCxnSpPr>
            <a:cxnSpLocks/>
          </p:cNvCxnSpPr>
          <p:nvPr/>
        </p:nvCxnSpPr>
        <p:spPr>
          <a:xfrm flipV="1">
            <a:off x="8671887" y="5078431"/>
            <a:ext cx="0" cy="12981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D3F542C-8E07-3A1C-EA8E-C328F79504E2}"/>
                  </a:ext>
                </a:extLst>
              </p:cNvPr>
              <p:cNvSpPr txBox="1"/>
              <p:nvPr/>
            </p:nvSpPr>
            <p:spPr>
              <a:xfrm>
                <a:off x="8422535" y="5206023"/>
                <a:ext cx="471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0.5</m:t>
                      </m:r>
                    </m:oMath>
                  </m:oMathPara>
                </a14:m>
                <a:endParaRPr lang="LID4096" sz="2400" dirty="0"/>
              </a:p>
            </p:txBody>
          </p:sp>
        </mc:Choice>
        <mc:Fallback xmlns="">
          <p:sp>
            <p:nvSpPr>
              <p:cNvPr id="46" name="TextBox 45">
                <a:extLst>
                  <a:ext uri="{FF2B5EF4-FFF2-40B4-BE49-F238E27FC236}">
                    <a16:creationId xmlns:a16="http://schemas.microsoft.com/office/drawing/2014/main" id="{FD3F542C-8E07-3A1C-EA8E-C328F79504E2}"/>
                  </a:ext>
                </a:extLst>
              </p:cNvPr>
              <p:cNvSpPr txBox="1">
                <a:spLocks noRot="1" noChangeAspect="1" noMove="1" noResize="1" noEditPoints="1" noAdjustHandles="1" noChangeArrowheads="1" noChangeShapeType="1" noTextEdit="1"/>
              </p:cNvSpPr>
              <p:nvPr/>
            </p:nvSpPr>
            <p:spPr>
              <a:xfrm>
                <a:off x="8422535" y="5206023"/>
                <a:ext cx="471283" cy="369332"/>
              </a:xfrm>
              <a:prstGeom prst="rect">
                <a:avLst/>
              </a:prstGeom>
              <a:blipFill>
                <a:blip r:embed="rId7"/>
                <a:stretch>
                  <a:fillRect l="-15584" r="-16883" b="-8197"/>
                </a:stretch>
              </a:blipFill>
            </p:spPr>
            <p:txBody>
              <a:bodyPr/>
              <a:lstStyle/>
              <a:p>
                <a:r>
                  <a:rPr lang="LID4096">
                    <a:noFill/>
                  </a:rPr>
                  <a:t> </a:t>
                </a:r>
              </a:p>
            </p:txBody>
          </p:sp>
        </mc:Fallback>
      </mc:AlternateContent>
      <p:cxnSp>
        <p:nvCxnSpPr>
          <p:cNvPr id="53" name="Straight Connector 52">
            <a:extLst>
              <a:ext uri="{FF2B5EF4-FFF2-40B4-BE49-F238E27FC236}">
                <a16:creationId xmlns:a16="http://schemas.microsoft.com/office/drawing/2014/main" id="{B917D088-EBD3-8B63-ECB9-A828E1187AAC}"/>
              </a:ext>
            </a:extLst>
          </p:cNvPr>
          <p:cNvCxnSpPr>
            <a:cxnSpLocks/>
          </p:cNvCxnSpPr>
          <p:nvPr/>
        </p:nvCxnSpPr>
        <p:spPr>
          <a:xfrm>
            <a:off x="7076972" y="5015765"/>
            <a:ext cx="1594915" cy="0"/>
          </a:xfrm>
          <a:prstGeom prst="line">
            <a:avLst/>
          </a:prstGeom>
          <a:ln w="63500" cap="rnd" cmpd="sng">
            <a:solidFill>
              <a:srgbClr val="7030A0"/>
            </a:solidFill>
          </a:ln>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532EBD2-0339-1CC1-CA8F-100BB9D08DB2}"/>
              </a:ext>
            </a:extLst>
          </p:cNvPr>
          <p:cNvCxnSpPr>
            <a:cxnSpLocks/>
          </p:cNvCxnSpPr>
          <p:nvPr/>
        </p:nvCxnSpPr>
        <p:spPr>
          <a:xfrm>
            <a:off x="8671887" y="5015765"/>
            <a:ext cx="1174928" cy="1625162"/>
          </a:xfrm>
          <a:prstGeom prst="line">
            <a:avLst/>
          </a:prstGeom>
          <a:ln w="63500" cap="rnd" cmpd="sng">
            <a:solidFill>
              <a:srgbClr val="7030A0"/>
            </a:solidFill>
          </a:ln>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69493DB-5569-80EE-A1D1-FD7ADBB51624}"/>
              </a:ext>
            </a:extLst>
          </p:cNvPr>
          <p:cNvCxnSpPr>
            <a:cxnSpLocks/>
          </p:cNvCxnSpPr>
          <p:nvPr/>
        </p:nvCxnSpPr>
        <p:spPr>
          <a:xfrm flipV="1">
            <a:off x="7040352" y="4085892"/>
            <a:ext cx="14852" cy="2417590"/>
          </a:xfrm>
          <a:prstGeom prst="straightConnector1">
            <a:avLst/>
          </a:prstGeom>
          <a:ln w="60325" cap="rnd" cmpd="sng">
            <a:solidFill>
              <a:schemeClr val="tx1"/>
            </a:solidFill>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57287E1-8603-6172-6F61-837F0EEB8072}"/>
              </a:ext>
            </a:extLst>
          </p:cNvPr>
          <p:cNvCxnSpPr>
            <a:cxnSpLocks/>
          </p:cNvCxnSpPr>
          <p:nvPr/>
        </p:nvCxnSpPr>
        <p:spPr>
          <a:xfrm>
            <a:off x="6866134" y="5841199"/>
            <a:ext cx="133064"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FF10A51-7830-B053-AB02-6452739BFD35}"/>
                  </a:ext>
                </a:extLst>
              </p:cNvPr>
              <p:cNvSpPr txBox="1"/>
              <p:nvPr/>
            </p:nvSpPr>
            <p:spPr>
              <a:xfrm>
                <a:off x="6334779" y="5643680"/>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61" name="TextBox 60">
                <a:extLst>
                  <a:ext uri="{FF2B5EF4-FFF2-40B4-BE49-F238E27FC236}">
                    <a16:creationId xmlns:a16="http://schemas.microsoft.com/office/drawing/2014/main" id="{CFF10A51-7830-B053-AB02-6452739BFD35}"/>
                  </a:ext>
                </a:extLst>
              </p:cNvPr>
              <p:cNvSpPr txBox="1">
                <a:spLocks noRot="1" noChangeAspect="1" noMove="1" noResize="1" noEditPoints="1" noAdjustHandles="1" noChangeArrowheads="1" noChangeShapeType="1" noTextEdit="1"/>
              </p:cNvSpPr>
              <p:nvPr/>
            </p:nvSpPr>
            <p:spPr>
              <a:xfrm>
                <a:off x="6334779" y="5643680"/>
                <a:ext cx="468077" cy="369332"/>
              </a:xfrm>
              <a:prstGeom prst="rect">
                <a:avLst/>
              </a:prstGeom>
              <a:blipFill>
                <a:blip r:embed="rId8"/>
                <a:stretch>
                  <a:fillRect l="-2597" r="-15584" b="-6667"/>
                </a:stretch>
              </a:blipFill>
            </p:spPr>
            <p:txBody>
              <a:bodyPr/>
              <a:lstStyle/>
              <a:p>
                <a:r>
                  <a:rPr lang="LID4096">
                    <a:noFill/>
                  </a:rPr>
                  <a:t> </a:t>
                </a:r>
              </a:p>
            </p:txBody>
          </p:sp>
        </mc:Fallback>
      </mc:AlternateContent>
      <p:sp>
        <p:nvSpPr>
          <p:cNvPr id="34" name="Oval 33">
            <a:extLst>
              <a:ext uri="{FF2B5EF4-FFF2-40B4-BE49-F238E27FC236}">
                <a16:creationId xmlns:a16="http://schemas.microsoft.com/office/drawing/2014/main" id="{1CFA3833-3010-F18C-C186-1153C4B46216}"/>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Oval 34">
            <a:extLst>
              <a:ext uri="{FF2B5EF4-FFF2-40B4-BE49-F238E27FC236}">
                <a16:creationId xmlns:a16="http://schemas.microsoft.com/office/drawing/2014/main" id="{4EE2D33C-5123-3F2A-FD79-A4C86789C455}"/>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6" name="Oval 35">
            <a:extLst>
              <a:ext uri="{FF2B5EF4-FFF2-40B4-BE49-F238E27FC236}">
                <a16:creationId xmlns:a16="http://schemas.microsoft.com/office/drawing/2014/main" id="{E9F86AAB-20C2-484B-076F-8226976440A3}"/>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Oval 36">
            <a:extLst>
              <a:ext uri="{FF2B5EF4-FFF2-40B4-BE49-F238E27FC236}">
                <a16:creationId xmlns:a16="http://schemas.microsoft.com/office/drawing/2014/main" id="{82C7493B-2B5C-89BF-5AA9-196500BCFAFC}"/>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38" name="Straight Arrow Connector 37">
            <a:extLst>
              <a:ext uri="{FF2B5EF4-FFF2-40B4-BE49-F238E27FC236}">
                <a16:creationId xmlns:a16="http://schemas.microsoft.com/office/drawing/2014/main" id="{AD50A06D-7BA7-5B9A-DA0E-D76161186BF0}"/>
              </a:ext>
            </a:extLst>
          </p:cNvPr>
          <p:cNvCxnSpPr>
            <a:stCxn id="34" idx="6"/>
            <a:endCxn id="37"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381E587-C41B-7A89-F53A-F36E96E81C89}"/>
              </a:ext>
            </a:extLst>
          </p:cNvPr>
          <p:cNvCxnSpPr>
            <a:cxnSpLocks/>
            <a:stCxn id="35" idx="6"/>
            <a:endCxn id="37"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BCBC659-623D-6AEA-E5DF-FDC05805FEEE}"/>
              </a:ext>
            </a:extLst>
          </p:cNvPr>
          <p:cNvCxnSpPr>
            <a:cxnSpLocks/>
            <a:stCxn id="36" idx="7"/>
            <a:endCxn id="37"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064A811-E256-6D10-1268-4BAB05701E67}"/>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44" name="TextBox 43">
            <a:extLst>
              <a:ext uri="{FF2B5EF4-FFF2-40B4-BE49-F238E27FC236}">
                <a16:creationId xmlns:a16="http://schemas.microsoft.com/office/drawing/2014/main" id="{262CF1E0-4444-E39D-3641-FF6091C19E2E}"/>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48" name="TextBox 47">
            <a:extLst>
              <a:ext uri="{FF2B5EF4-FFF2-40B4-BE49-F238E27FC236}">
                <a16:creationId xmlns:a16="http://schemas.microsoft.com/office/drawing/2014/main" id="{A8807140-ECC1-28C7-7728-31078E52984D}"/>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4D86145-BEF5-581D-157F-87885DF58C82}"/>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49" name="TextBox 48">
                <a:extLst>
                  <a:ext uri="{FF2B5EF4-FFF2-40B4-BE49-F238E27FC236}">
                    <a16:creationId xmlns:a16="http://schemas.microsoft.com/office/drawing/2014/main" id="{64D86145-BEF5-581D-157F-87885DF58C82}"/>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9"/>
                <a:stretch>
                  <a:fillRect t="-9836" r="-28472"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CE2E153-2E5B-E04F-8561-C45056F092FE}"/>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50" name="TextBox 49">
                <a:extLst>
                  <a:ext uri="{FF2B5EF4-FFF2-40B4-BE49-F238E27FC236}">
                    <a16:creationId xmlns:a16="http://schemas.microsoft.com/office/drawing/2014/main" id="{3CE2E153-2E5B-E04F-8561-C45056F092FE}"/>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10"/>
                <a:stretch>
                  <a:fillRect t="-9836"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7C0C8FF-977A-AC3F-DF3E-FA54310FD62C}"/>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51" name="TextBox 50">
                <a:extLst>
                  <a:ext uri="{FF2B5EF4-FFF2-40B4-BE49-F238E27FC236}">
                    <a16:creationId xmlns:a16="http://schemas.microsoft.com/office/drawing/2014/main" id="{47C0C8FF-977A-AC3F-DF3E-FA54310FD62C}"/>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11"/>
                <a:stretch>
                  <a:fillRect t="-9836" b="-22951"/>
                </a:stretch>
              </a:blipFill>
            </p:spPr>
            <p:txBody>
              <a:bodyPr/>
              <a:lstStyle/>
              <a:p>
                <a:r>
                  <a:rPr lang="LID4096">
                    <a:noFill/>
                  </a:rPr>
                  <a:t> </a:t>
                </a:r>
              </a:p>
            </p:txBody>
          </p:sp>
        </mc:Fallback>
      </mc:AlternateContent>
      <p:cxnSp>
        <p:nvCxnSpPr>
          <p:cNvPr id="52" name="Straight Arrow Connector 51">
            <a:extLst>
              <a:ext uri="{FF2B5EF4-FFF2-40B4-BE49-F238E27FC236}">
                <a16:creationId xmlns:a16="http://schemas.microsoft.com/office/drawing/2014/main" id="{8A36831D-5333-2BB5-B8A2-9C4E03FC854D}"/>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98631F3-E847-6A43-907F-EA0A1E370578}"/>
              </a:ext>
            </a:extLst>
          </p:cNvPr>
          <p:cNvCxnSpPr>
            <a:cxnSpLocks/>
            <a:endCxn id="34"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BCB574-C1E7-50C1-D904-C439CEAE9CB7}"/>
              </a:ext>
            </a:extLst>
          </p:cNvPr>
          <p:cNvCxnSpPr>
            <a:cxnSpLocks/>
            <a:endCxn id="36"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C2C6354-D36C-F0BD-ABCA-DC41850A3F01}"/>
                  </a:ext>
                </a:extLst>
              </p:cNvPr>
              <p:cNvSpPr txBox="1"/>
              <p:nvPr/>
            </p:nvSpPr>
            <p:spPr>
              <a:xfrm>
                <a:off x="-93339" y="4531381"/>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57" name="TextBox 56">
                <a:extLst>
                  <a:ext uri="{FF2B5EF4-FFF2-40B4-BE49-F238E27FC236}">
                    <a16:creationId xmlns:a16="http://schemas.microsoft.com/office/drawing/2014/main" id="{9C2C6354-D36C-F0BD-ABCA-DC41850A3F01}"/>
                  </a:ext>
                </a:extLst>
              </p:cNvPr>
              <p:cNvSpPr txBox="1">
                <a:spLocks noRot="1" noChangeAspect="1" noMove="1" noResize="1" noEditPoints="1" noAdjustHandles="1" noChangeArrowheads="1" noChangeShapeType="1" noTextEdit="1"/>
              </p:cNvSpPr>
              <p:nvPr/>
            </p:nvSpPr>
            <p:spPr>
              <a:xfrm>
                <a:off x="-93339" y="4531381"/>
                <a:ext cx="2259566" cy="369332"/>
              </a:xfrm>
              <a:prstGeom prst="rect">
                <a:avLst/>
              </a:prstGeom>
              <a:blipFill>
                <a:blip r:embed="rId12"/>
                <a:stretch>
                  <a:fillRect t="-9836" b="-22951"/>
                </a:stretch>
              </a:blipFill>
            </p:spPr>
            <p:txBody>
              <a:bodyPr/>
              <a:lstStyle/>
              <a:p>
                <a:r>
                  <a:rPr lang="LID4096">
                    <a:noFill/>
                  </a:rPr>
                  <a:t> </a:t>
                </a:r>
              </a:p>
            </p:txBody>
          </p:sp>
        </mc:Fallback>
      </mc:AlternateContent>
    </p:spTree>
    <p:extLst>
      <p:ext uri="{BB962C8B-B14F-4D97-AF65-F5344CB8AC3E}">
        <p14:creationId xmlns:p14="http://schemas.microsoft.com/office/powerpoint/2010/main" val="332446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EE951-F78E-17D6-6F9E-C9E6691C3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1EFF05-4A5D-9038-66F8-03960117FAAB}"/>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E682C18D-6CC5-9278-5AAB-3A7440C99D95}"/>
              </a:ext>
            </a:extLst>
          </p:cNvPr>
          <p:cNvSpPr>
            <a:spLocks noGrp="1"/>
          </p:cNvSpPr>
          <p:nvPr>
            <p:ph type="sldNum" sz="quarter" idx="12"/>
          </p:nvPr>
        </p:nvSpPr>
        <p:spPr/>
        <p:txBody>
          <a:bodyPr/>
          <a:lstStyle/>
          <a:p>
            <a:fld id="{CC491BDB-77F2-4EF0-887C-9DE660584513}" type="slidenum">
              <a:rPr lang="en-GB" smtClean="0"/>
              <a:pPr/>
              <a:t>23</a:t>
            </a:fld>
            <a:endParaRPr lang="en-GB" dirty="0"/>
          </a:p>
        </p:txBody>
      </p:sp>
      <p:sp>
        <p:nvSpPr>
          <p:cNvPr id="4" name="TextBox 3">
            <a:extLst>
              <a:ext uri="{FF2B5EF4-FFF2-40B4-BE49-F238E27FC236}">
                <a16:creationId xmlns:a16="http://schemas.microsoft.com/office/drawing/2014/main" id="{A86025BA-BA72-4054-A61C-BB10380F5F1A}"/>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AA24AA-3ED2-06D6-4DC5-CE7E19B04E91}"/>
                  </a:ext>
                </a:extLst>
              </p:cNvPr>
              <p:cNvSpPr txBox="1"/>
              <p:nvPr/>
            </p:nvSpPr>
            <p:spPr>
              <a:xfrm>
                <a:off x="2748942" y="1816555"/>
                <a:ext cx="7444795"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r>
                        <a:rPr lang="en-US" sz="2400" b="0" i="1" smtClean="0">
                          <a:latin typeface="Cambria Math" panose="02040503050406030204" pitchFamily="18" charset="0"/>
                        </a:rPr>
                        <m:t>=</m:t>
                      </m:r>
                      <m:r>
                        <a:rPr lang="en-US" sz="2400" b="0" i="1" smtClean="0">
                          <a:solidFill>
                            <a:schemeClr val="accent2">
                              <a:lumMod val="75000"/>
                            </a:schemeClr>
                          </a:solidFill>
                          <a:latin typeface="Cambria Math" panose="02040503050406030204" pitchFamily="18" charset="0"/>
                        </a:rPr>
                        <m:t>2</m:t>
                      </m:r>
                      <m:d>
                        <m:dPr>
                          <m:begChr m:val="["/>
                          <m:endChr m:val="]"/>
                          <m:ctrlPr>
                            <a:rPr lang="en-US" sz="2400" b="0" i="1" smtClean="0">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ReLU</m:t>
                          </m:r>
                          <m:d>
                            <m:dPr>
                              <m:ctrlPr>
                                <a:rPr lang="en-US" sz="2400" b="0" i="1" smtClean="0">
                                  <a:solidFill>
                                    <a:schemeClr val="accent2">
                                      <a:lumMod val="75000"/>
                                    </a:schemeClr>
                                  </a:solidFill>
                                  <a:latin typeface="Cambria Math" panose="02040503050406030204" pitchFamily="18" charset="0"/>
                                </a:rPr>
                              </m:ctrlPr>
                            </m:dPr>
                            <m:e>
                              <m:r>
                                <a:rPr lang="en-US" sz="2400" b="0" i="1" smtClean="0">
                                  <a:solidFill>
                                    <a:schemeClr val="accent2">
                                      <a:lumMod val="75000"/>
                                    </a:schemeClr>
                                  </a:solidFill>
                                  <a:latin typeface="Cambria Math" panose="02040503050406030204" pitchFamily="18" charset="0"/>
                                </a:rPr>
                                <m:t>𝑥</m:t>
                              </m:r>
                            </m:e>
                          </m:d>
                          <m:r>
                            <a:rPr lang="en-US" sz="2400" b="0" i="1" smtClean="0">
                              <a:solidFill>
                                <a:schemeClr val="accent2">
                                  <a:lumMod val="75000"/>
                                </a:schemeClr>
                              </a:solidFill>
                              <a:latin typeface="Cambria Math" panose="02040503050406030204" pitchFamily="18" charset="0"/>
                            </a:rPr>
                            <m:t>−2⋅</m:t>
                          </m:r>
                          <m:r>
                            <m:rPr>
                              <m:sty m:val="p"/>
                            </m:rPr>
                            <a:rPr lang="en-US" sz="2400" b="0" i="0">
                              <a:solidFill>
                                <a:schemeClr val="accent2">
                                  <a:lumMod val="75000"/>
                                </a:schemeClr>
                              </a:solidFill>
                              <a:latin typeface="Cambria Math" panose="02040503050406030204" pitchFamily="18" charset="0"/>
                            </a:rPr>
                            <m:t>ReLU</m:t>
                          </m:r>
                          <m:d>
                            <m:dPr>
                              <m:ctrlPr>
                                <a:rPr lang="en-US" sz="2400" i="1" smtClean="0">
                                  <a:solidFill>
                                    <a:schemeClr val="accent2">
                                      <a:lumMod val="75000"/>
                                    </a:schemeClr>
                                  </a:solidFill>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x</m:t>
                              </m:r>
                              <m:r>
                                <a:rPr lang="en-US" sz="2400" b="0" i="0" smtClean="0">
                                  <a:solidFill>
                                    <a:schemeClr val="accent2">
                                      <a:lumMod val="75000"/>
                                    </a:schemeClr>
                                  </a:solidFill>
                                  <a:latin typeface="Cambria Math" panose="02040503050406030204" pitchFamily="18" charset="0"/>
                                </a:rPr>
                                <m:t>−</m:t>
                              </m:r>
                              <m:f>
                                <m:fPr>
                                  <m:ctrlPr>
                                    <a:rPr lang="en-US" sz="2400" i="1" smtClean="0">
                                      <a:solidFill>
                                        <a:schemeClr val="accent2">
                                          <a:lumMod val="75000"/>
                                        </a:schemeClr>
                                      </a:solidFill>
                                      <a:latin typeface="Cambria Math" panose="02040503050406030204" pitchFamily="18" charset="0"/>
                                    </a:rPr>
                                  </m:ctrlPr>
                                </m:fPr>
                                <m:num>
                                  <m:r>
                                    <a:rPr lang="en-US" sz="2400" b="0" i="0" smtClean="0">
                                      <a:solidFill>
                                        <a:schemeClr val="accent2">
                                          <a:lumMod val="75000"/>
                                        </a:schemeClr>
                                      </a:solidFill>
                                      <a:latin typeface="Cambria Math" panose="02040503050406030204" pitchFamily="18" charset="0"/>
                                    </a:rPr>
                                    <m:t>1</m:t>
                                  </m:r>
                                </m:num>
                                <m:den>
                                  <m:r>
                                    <a:rPr lang="en-US" sz="2400" b="0" i="0" smtClean="0">
                                      <a:solidFill>
                                        <a:schemeClr val="accent2">
                                          <a:lumMod val="75000"/>
                                        </a:schemeClr>
                                      </a:solidFill>
                                      <a:latin typeface="Cambria Math" panose="02040503050406030204" pitchFamily="18" charset="0"/>
                                    </a:rPr>
                                    <m:t>2</m:t>
                                  </m:r>
                                </m:den>
                              </m:f>
                            </m:e>
                          </m:d>
                          <m:r>
                            <a:rPr lang="en-US" sz="2400" b="0" i="0" smtClean="0">
                              <a:latin typeface="Cambria Math" panose="02040503050406030204" pitchFamily="18" charset="0"/>
                            </a:rPr>
                            <m:t>+</m:t>
                          </m:r>
                          <m:r>
                            <m:rPr>
                              <m:sty m:val="p"/>
                            </m:rPr>
                            <a:rPr lang="en-US" sz="2400">
                              <a:latin typeface="Cambria Math" panose="02040503050406030204" pitchFamily="18" charset="0"/>
                            </a:rPr>
                            <m:t>ReLU</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−1)</m:t>
                          </m:r>
                        </m:e>
                      </m:d>
                    </m:oMath>
                  </m:oMathPara>
                </a14:m>
                <a:endParaRPr lang="LID4096" sz="2400" dirty="0"/>
              </a:p>
            </p:txBody>
          </p:sp>
        </mc:Choice>
        <mc:Fallback xmlns="">
          <p:sp>
            <p:nvSpPr>
              <p:cNvPr id="5" name="TextBox 4">
                <a:extLst>
                  <a:ext uri="{FF2B5EF4-FFF2-40B4-BE49-F238E27FC236}">
                    <a16:creationId xmlns:a16="http://schemas.microsoft.com/office/drawing/2014/main" id="{C6AA24AA-3ED2-06D6-4DC5-CE7E19B04E91}"/>
                  </a:ext>
                </a:extLst>
              </p:cNvPr>
              <p:cNvSpPr txBox="1">
                <a:spLocks noRot="1" noChangeAspect="1" noMove="1" noResize="1" noEditPoints="1" noAdjustHandles="1" noChangeArrowheads="1" noChangeShapeType="1" noTextEdit="1"/>
              </p:cNvSpPr>
              <p:nvPr/>
            </p:nvSpPr>
            <p:spPr>
              <a:xfrm>
                <a:off x="2748942" y="1816555"/>
                <a:ext cx="7444795" cy="829843"/>
              </a:xfrm>
              <a:prstGeom prst="rect">
                <a:avLst/>
              </a:prstGeom>
              <a:blipFill>
                <a:blip r:embed="rId2"/>
                <a:stretch>
                  <a:fillRect/>
                </a:stretch>
              </a:blipFill>
            </p:spPr>
            <p:txBody>
              <a:bodyPr/>
              <a:lstStyle/>
              <a:p>
                <a:r>
                  <a:rPr lang="LID4096">
                    <a:noFill/>
                  </a:rPr>
                  <a:t> </a:t>
                </a:r>
              </a:p>
            </p:txBody>
          </p:sp>
        </mc:Fallback>
      </mc:AlternateContent>
      <p:grpSp>
        <p:nvGrpSpPr>
          <p:cNvPr id="33" name="Group 32">
            <a:extLst>
              <a:ext uri="{FF2B5EF4-FFF2-40B4-BE49-F238E27FC236}">
                <a16:creationId xmlns:a16="http://schemas.microsoft.com/office/drawing/2014/main" id="{888F278E-D3BC-E5DD-FF1B-591E1F4EAB9E}"/>
              </a:ext>
            </a:extLst>
          </p:cNvPr>
          <p:cNvGrpSpPr/>
          <p:nvPr/>
        </p:nvGrpSpPr>
        <p:grpSpPr>
          <a:xfrm>
            <a:off x="6442686" y="2993202"/>
            <a:ext cx="4107787" cy="2897199"/>
            <a:chOff x="459819" y="3649217"/>
            <a:chExt cx="2249179" cy="1586333"/>
          </a:xfrm>
        </p:grpSpPr>
        <p:cxnSp>
          <p:nvCxnSpPr>
            <p:cNvPr id="23" name="Straight Arrow Connector 22">
              <a:extLst>
                <a:ext uri="{FF2B5EF4-FFF2-40B4-BE49-F238E27FC236}">
                  <a16:creationId xmlns:a16="http://schemas.microsoft.com/office/drawing/2014/main" id="{249FA5D5-D63A-D50B-7403-E89187C8DFCD}"/>
                </a:ext>
              </a:extLst>
            </p:cNvPr>
            <p:cNvCxnSpPr>
              <a:cxnSpLocks/>
            </p:cNvCxnSpPr>
            <p:nvPr/>
          </p:nvCxnSpPr>
          <p:spPr>
            <a:xfrm>
              <a:off x="787065" y="4868334"/>
              <a:ext cx="1921933" cy="0"/>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DE63E73-27DA-3487-FABA-BBFB88CC27CD}"/>
                </a:ext>
              </a:extLst>
            </p:cNvPr>
            <p:cNvCxnSpPr>
              <a:cxnSpLocks/>
            </p:cNvCxnSpPr>
            <p:nvPr/>
          </p:nvCxnSpPr>
          <p:spPr>
            <a:xfrm flipH="1" flipV="1">
              <a:off x="791131" y="3649217"/>
              <a:ext cx="4065" cy="1219116"/>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C71B44-275D-C541-F43F-49F2DEF28D99}"/>
                </a:ext>
              </a:extLst>
            </p:cNvPr>
            <p:cNvCxnSpPr>
              <a:cxnSpLocks/>
            </p:cNvCxnSpPr>
            <p:nvPr/>
          </p:nvCxnSpPr>
          <p:spPr>
            <a:xfrm flipH="1" flipV="1">
              <a:off x="983914" y="4795142"/>
              <a:ext cx="1" cy="73192"/>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FAF22C-B846-F41A-4B89-4C394913D98F}"/>
                </a:ext>
              </a:extLst>
            </p:cNvPr>
            <p:cNvCxnSpPr>
              <a:cxnSpLocks/>
            </p:cNvCxnSpPr>
            <p:nvPr/>
          </p:nvCxnSpPr>
          <p:spPr>
            <a:xfrm flipV="1">
              <a:off x="2361865" y="4795142"/>
              <a:ext cx="0" cy="71076"/>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DCD93E-4037-03F9-FE49-D93FCE1529DF}"/>
                </a:ext>
              </a:extLst>
            </p:cNvPr>
            <p:cNvCxnSpPr>
              <a:cxnSpLocks/>
            </p:cNvCxnSpPr>
            <p:nvPr/>
          </p:nvCxnSpPr>
          <p:spPr>
            <a:xfrm>
              <a:off x="698666" y="4359190"/>
              <a:ext cx="72858"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85D943-B5CB-5ADC-8682-C7C76240A876}"/>
                    </a:ext>
                  </a:extLst>
                </p:cNvPr>
                <p:cNvSpPr txBox="1"/>
                <p:nvPr/>
              </p:nvSpPr>
              <p:spPr>
                <a:xfrm>
                  <a:off x="86449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28" name="TextBox 27">
                  <a:extLst>
                    <a:ext uri="{FF2B5EF4-FFF2-40B4-BE49-F238E27FC236}">
                      <a16:creationId xmlns:a16="http://schemas.microsoft.com/office/drawing/2014/main" id="{3085D943-B5CB-5ADC-8682-C7C76240A876}"/>
                    </a:ext>
                  </a:extLst>
                </p:cNvPr>
                <p:cNvSpPr txBox="1">
                  <a:spLocks noRot="1" noChangeAspect="1" noMove="1" noResize="1" noEditPoints="1" noAdjustHandles="1" noChangeArrowheads="1" noChangeShapeType="1" noTextEdit="1"/>
                </p:cNvSpPr>
                <p:nvPr/>
              </p:nvSpPr>
              <p:spPr>
                <a:xfrm>
                  <a:off x="864491" y="4866218"/>
                  <a:ext cx="238847" cy="369332"/>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409C8A5-E794-8BA3-68B0-2F645FD42D52}"/>
                    </a:ext>
                  </a:extLst>
                </p:cNvPr>
                <p:cNvSpPr txBox="1"/>
                <p:nvPr/>
              </p:nvSpPr>
              <p:spPr>
                <a:xfrm>
                  <a:off x="224244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29" name="TextBox 28">
                  <a:extLst>
                    <a:ext uri="{FF2B5EF4-FFF2-40B4-BE49-F238E27FC236}">
                      <a16:creationId xmlns:a16="http://schemas.microsoft.com/office/drawing/2014/main" id="{6409C8A5-E794-8BA3-68B0-2F645FD42D52}"/>
                    </a:ext>
                  </a:extLst>
                </p:cNvPr>
                <p:cNvSpPr txBox="1">
                  <a:spLocks noRot="1" noChangeAspect="1" noMove="1" noResize="1" noEditPoints="1" noAdjustHandles="1" noChangeArrowheads="1" noChangeShapeType="1" noTextEdit="1"/>
                </p:cNvSpPr>
                <p:nvPr/>
              </p:nvSpPr>
              <p:spPr>
                <a:xfrm>
                  <a:off x="2242441" y="4866218"/>
                  <a:ext cx="238847"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7BD5FBA-545B-0A47-10CA-24F9A5CBD14D}"/>
                    </a:ext>
                  </a:extLst>
                </p:cNvPr>
                <p:cNvSpPr txBox="1"/>
                <p:nvPr/>
              </p:nvSpPr>
              <p:spPr>
                <a:xfrm>
                  <a:off x="459819" y="4276682"/>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30" name="TextBox 29">
                  <a:extLst>
                    <a:ext uri="{FF2B5EF4-FFF2-40B4-BE49-F238E27FC236}">
                      <a16:creationId xmlns:a16="http://schemas.microsoft.com/office/drawing/2014/main" id="{F7BD5FBA-545B-0A47-10CA-24F9A5CBD14D}"/>
                    </a:ext>
                  </a:extLst>
                </p:cNvPr>
                <p:cNvSpPr txBox="1">
                  <a:spLocks noRot="1" noChangeAspect="1" noMove="1" noResize="1" noEditPoints="1" noAdjustHandles="1" noChangeArrowheads="1" noChangeShapeType="1" noTextEdit="1"/>
                </p:cNvSpPr>
                <p:nvPr/>
              </p:nvSpPr>
              <p:spPr>
                <a:xfrm>
                  <a:off x="459819" y="4276682"/>
                  <a:ext cx="238847" cy="369332"/>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4AB63E0-8D1D-F091-0D8D-2B3C7AA086C2}"/>
                    </a:ext>
                  </a:extLst>
                </p:cNvPr>
                <p:cNvSpPr txBox="1"/>
                <p:nvPr/>
              </p:nvSpPr>
              <p:spPr>
                <a:xfrm>
                  <a:off x="482945" y="464601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31" name="TextBox 30">
                  <a:extLst>
                    <a:ext uri="{FF2B5EF4-FFF2-40B4-BE49-F238E27FC236}">
                      <a16:creationId xmlns:a16="http://schemas.microsoft.com/office/drawing/2014/main" id="{C4AB63E0-8D1D-F091-0D8D-2B3C7AA086C2}"/>
                    </a:ext>
                  </a:extLst>
                </p:cNvPr>
                <p:cNvSpPr txBox="1">
                  <a:spLocks noRot="1" noChangeAspect="1" noMove="1" noResize="1" noEditPoints="1" noAdjustHandles="1" noChangeArrowheads="1" noChangeShapeType="1" noTextEdit="1"/>
                </p:cNvSpPr>
                <p:nvPr/>
              </p:nvSpPr>
              <p:spPr>
                <a:xfrm>
                  <a:off x="482945" y="4646014"/>
                  <a:ext cx="238847" cy="369332"/>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CE7F3E43-4BB3-2B83-63D7-795E70E585BA}"/>
                </a:ext>
              </a:extLst>
            </p:cNvPr>
            <p:cNvCxnSpPr>
              <a:cxnSpLocks/>
            </p:cNvCxnSpPr>
            <p:nvPr/>
          </p:nvCxnSpPr>
          <p:spPr>
            <a:xfrm>
              <a:off x="713832" y="4756652"/>
              <a:ext cx="82217" cy="1"/>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CA30EF9A-D222-3F7D-DF23-1E2B002D97A1}"/>
              </a:ext>
            </a:extLst>
          </p:cNvPr>
          <p:cNvCxnSpPr>
            <a:cxnSpLocks/>
          </p:cNvCxnSpPr>
          <p:nvPr/>
        </p:nvCxnSpPr>
        <p:spPr>
          <a:xfrm>
            <a:off x="7104319" y="5015765"/>
            <a:ext cx="295548" cy="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FA4F8E-41F5-9F6E-F24B-79A60ED11B46}"/>
              </a:ext>
            </a:extLst>
          </p:cNvPr>
          <p:cNvCxnSpPr>
            <a:cxnSpLocks/>
          </p:cNvCxnSpPr>
          <p:nvPr/>
        </p:nvCxnSpPr>
        <p:spPr>
          <a:xfrm flipV="1">
            <a:off x="7399867" y="4289861"/>
            <a:ext cx="1272020" cy="725904"/>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62DF10E-7786-CACA-819D-A637E6AEAD24}"/>
              </a:ext>
            </a:extLst>
          </p:cNvPr>
          <p:cNvCxnSpPr>
            <a:cxnSpLocks/>
          </p:cNvCxnSpPr>
          <p:nvPr/>
        </p:nvCxnSpPr>
        <p:spPr>
          <a:xfrm flipV="1">
            <a:off x="8671887" y="5078431"/>
            <a:ext cx="0" cy="12981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7EA15BA-49A7-2AE0-E7D9-90F443DDC9F7}"/>
                  </a:ext>
                </a:extLst>
              </p:cNvPr>
              <p:cNvSpPr txBox="1"/>
              <p:nvPr/>
            </p:nvSpPr>
            <p:spPr>
              <a:xfrm>
                <a:off x="8422535" y="5206023"/>
                <a:ext cx="471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0.5</m:t>
                      </m:r>
                    </m:oMath>
                  </m:oMathPara>
                </a14:m>
                <a:endParaRPr lang="LID4096" sz="2400" dirty="0"/>
              </a:p>
            </p:txBody>
          </p:sp>
        </mc:Choice>
        <mc:Fallback xmlns="">
          <p:sp>
            <p:nvSpPr>
              <p:cNvPr id="46" name="TextBox 45">
                <a:extLst>
                  <a:ext uri="{FF2B5EF4-FFF2-40B4-BE49-F238E27FC236}">
                    <a16:creationId xmlns:a16="http://schemas.microsoft.com/office/drawing/2014/main" id="{A7EA15BA-49A7-2AE0-E7D9-90F443DDC9F7}"/>
                  </a:ext>
                </a:extLst>
              </p:cNvPr>
              <p:cNvSpPr txBox="1">
                <a:spLocks noRot="1" noChangeAspect="1" noMove="1" noResize="1" noEditPoints="1" noAdjustHandles="1" noChangeArrowheads="1" noChangeShapeType="1" noTextEdit="1"/>
              </p:cNvSpPr>
              <p:nvPr/>
            </p:nvSpPr>
            <p:spPr>
              <a:xfrm>
                <a:off x="8422535" y="5206023"/>
                <a:ext cx="471283" cy="369332"/>
              </a:xfrm>
              <a:prstGeom prst="rect">
                <a:avLst/>
              </a:prstGeom>
              <a:blipFill>
                <a:blip r:embed="rId7"/>
                <a:stretch>
                  <a:fillRect l="-15584" r="-16883" b="-8197"/>
                </a:stretch>
              </a:blipFill>
            </p:spPr>
            <p:txBody>
              <a:bodyPr/>
              <a:lstStyle/>
              <a:p>
                <a:r>
                  <a:rPr lang="LID4096">
                    <a:noFill/>
                  </a:rPr>
                  <a:t> </a:t>
                </a:r>
              </a:p>
            </p:txBody>
          </p:sp>
        </mc:Fallback>
      </mc:AlternateContent>
      <p:cxnSp>
        <p:nvCxnSpPr>
          <p:cNvPr id="58" name="Straight Arrow Connector 57">
            <a:extLst>
              <a:ext uri="{FF2B5EF4-FFF2-40B4-BE49-F238E27FC236}">
                <a16:creationId xmlns:a16="http://schemas.microsoft.com/office/drawing/2014/main" id="{BDA80710-6E19-91F7-A6B1-5C814A46BED8}"/>
              </a:ext>
            </a:extLst>
          </p:cNvPr>
          <p:cNvCxnSpPr>
            <a:cxnSpLocks/>
          </p:cNvCxnSpPr>
          <p:nvPr/>
        </p:nvCxnSpPr>
        <p:spPr>
          <a:xfrm flipV="1">
            <a:off x="7040352" y="4085892"/>
            <a:ext cx="14852" cy="2417590"/>
          </a:xfrm>
          <a:prstGeom prst="straightConnector1">
            <a:avLst/>
          </a:prstGeom>
          <a:ln w="60325" cap="rnd" cmpd="sng">
            <a:solidFill>
              <a:schemeClr val="tx1"/>
            </a:solidFill>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642936C-A75D-5D5C-CF68-7D96C7AD1572}"/>
              </a:ext>
            </a:extLst>
          </p:cNvPr>
          <p:cNvCxnSpPr>
            <a:cxnSpLocks/>
          </p:cNvCxnSpPr>
          <p:nvPr/>
        </p:nvCxnSpPr>
        <p:spPr>
          <a:xfrm>
            <a:off x="6866134" y="5841199"/>
            <a:ext cx="133064"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1B786E0-C24C-7A5F-6009-F395FA1D4239}"/>
                  </a:ext>
                </a:extLst>
              </p:cNvPr>
              <p:cNvSpPr txBox="1"/>
              <p:nvPr/>
            </p:nvSpPr>
            <p:spPr>
              <a:xfrm>
                <a:off x="6334779" y="5643680"/>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61" name="TextBox 60">
                <a:extLst>
                  <a:ext uri="{FF2B5EF4-FFF2-40B4-BE49-F238E27FC236}">
                    <a16:creationId xmlns:a16="http://schemas.microsoft.com/office/drawing/2014/main" id="{01B786E0-C24C-7A5F-6009-F395FA1D4239}"/>
                  </a:ext>
                </a:extLst>
              </p:cNvPr>
              <p:cNvSpPr txBox="1">
                <a:spLocks noRot="1" noChangeAspect="1" noMove="1" noResize="1" noEditPoints="1" noAdjustHandles="1" noChangeArrowheads="1" noChangeShapeType="1" noTextEdit="1"/>
              </p:cNvSpPr>
              <p:nvPr/>
            </p:nvSpPr>
            <p:spPr>
              <a:xfrm>
                <a:off x="6334779" y="5643680"/>
                <a:ext cx="468077" cy="369332"/>
              </a:xfrm>
              <a:prstGeom prst="rect">
                <a:avLst/>
              </a:prstGeom>
              <a:blipFill>
                <a:blip r:embed="rId8"/>
                <a:stretch>
                  <a:fillRect l="-2597" r="-15584" b="-6667"/>
                </a:stretch>
              </a:blipFill>
            </p:spPr>
            <p:txBody>
              <a:bodyPr/>
              <a:lstStyle/>
              <a:p>
                <a:r>
                  <a:rPr lang="LID4096">
                    <a:noFill/>
                  </a:rPr>
                  <a:t> </a:t>
                </a:r>
              </a:p>
            </p:txBody>
          </p:sp>
        </mc:Fallback>
      </mc:AlternateContent>
      <p:cxnSp>
        <p:nvCxnSpPr>
          <p:cNvPr id="13" name="Straight Connector 12">
            <a:extLst>
              <a:ext uri="{FF2B5EF4-FFF2-40B4-BE49-F238E27FC236}">
                <a16:creationId xmlns:a16="http://schemas.microsoft.com/office/drawing/2014/main" id="{7C59E763-FAB2-BE05-26D1-9FFC47B55086}"/>
              </a:ext>
            </a:extLst>
          </p:cNvPr>
          <p:cNvCxnSpPr>
            <a:cxnSpLocks/>
          </p:cNvCxnSpPr>
          <p:nvPr/>
        </p:nvCxnSpPr>
        <p:spPr>
          <a:xfrm>
            <a:off x="8671887" y="4289861"/>
            <a:ext cx="2885448" cy="1723151"/>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7672B9C-0640-83CE-02CB-1DD1C5BCB688}"/>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4DD5E528-B345-FB4C-8093-9CE458E58EE2}"/>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BFD161B9-0829-4AE0-6ABB-65BCEEBB0747}"/>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A664F625-22F5-1166-99C3-FFB30F862B2E}"/>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0" name="Straight Arrow Connector 9">
            <a:extLst>
              <a:ext uri="{FF2B5EF4-FFF2-40B4-BE49-F238E27FC236}">
                <a16:creationId xmlns:a16="http://schemas.microsoft.com/office/drawing/2014/main" id="{C003E66A-254C-7B30-3DF4-64DFF2785483}"/>
              </a:ext>
            </a:extLst>
          </p:cNvPr>
          <p:cNvCxnSpPr>
            <a:stCxn id="6" idx="6"/>
            <a:endCxn id="9"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632D44-1BB8-D4C9-B3B6-679637A23FB2}"/>
              </a:ext>
            </a:extLst>
          </p:cNvPr>
          <p:cNvCxnSpPr>
            <a:cxnSpLocks/>
            <a:stCxn id="7" idx="6"/>
            <a:endCxn id="9"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C3318DD-F7B4-925E-D034-813849893F58}"/>
              </a:ext>
            </a:extLst>
          </p:cNvPr>
          <p:cNvCxnSpPr>
            <a:cxnSpLocks/>
            <a:stCxn id="8" idx="7"/>
            <a:endCxn id="9"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D0CC64-86AE-5CFA-456A-F3228229DF7D}"/>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15" name="TextBox 14">
            <a:extLst>
              <a:ext uri="{FF2B5EF4-FFF2-40B4-BE49-F238E27FC236}">
                <a16:creationId xmlns:a16="http://schemas.microsoft.com/office/drawing/2014/main" id="{E45924DB-9E5D-B08D-1707-D55BE037A1CA}"/>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16" name="TextBox 15">
            <a:extLst>
              <a:ext uri="{FF2B5EF4-FFF2-40B4-BE49-F238E27FC236}">
                <a16:creationId xmlns:a16="http://schemas.microsoft.com/office/drawing/2014/main" id="{51A5FA93-67CC-4043-AF71-C5DCFD66CF09}"/>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5819E03-EBF3-C530-A5EA-93F55F653566}"/>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17" name="TextBox 16">
                <a:extLst>
                  <a:ext uri="{FF2B5EF4-FFF2-40B4-BE49-F238E27FC236}">
                    <a16:creationId xmlns:a16="http://schemas.microsoft.com/office/drawing/2014/main" id="{75819E03-EBF3-C530-A5EA-93F55F653566}"/>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9"/>
                <a:stretch>
                  <a:fillRect t="-9836" r="-28472"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C6C5331-ED8A-6F18-194F-7018858B6ADB}"/>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18" name="TextBox 17">
                <a:extLst>
                  <a:ext uri="{FF2B5EF4-FFF2-40B4-BE49-F238E27FC236}">
                    <a16:creationId xmlns:a16="http://schemas.microsoft.com/office/drawing/2014/main" id="{5C6C5331-ED8A-6F18-194F-7018858B6ADB}"/>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10"/>
                <a:stretch>
                  <a:fillRect t="-9836"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85E8AD-43D9-BA29-EF82-41FE58CD0F97}"/>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19" name="TextBox 18">
                <a:extLst>
                  <a:ext uri="{FF2B5EF4-FFF2-40B4-BE49-F238E27FC236}">
                    <a16:creationId xmlns:a16="http://schemas.microsoft.com/office/drawing/2014/main" id="{3085E8AD-43D9-BA29-EF82-41FE58CD0F97}"/>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11"/>
                <a:stretch>
                  <a:fillRect t="-9836" b="-22951"/>
                </a:stretch>
              </a:blipFill>
            </p:spPr>
            <p:txBody>
              <a:bodyPr/>
              <a:lstStyle/>
              <a:p>
                <a:r>
                  <a:rPr lang="LID4096">
                    <a:noFill/>
                  </a:rPr>
                  <a:t> </a:t>
                </a:r>
              </a:p>
            </p:txBody>
          </p:sp>
        </mc:Fallback>
      </mc:AlternateContent>
      <p:cxnSp>
        <p:nvCxnSpPr>
          <p:cNvPr id="20" name="Straight Arrow Connector 19">
            <a:extLst>
              <a:ext uri="{FF2B5EF4-FFF2-40B4-BE49-F238E27FC236}">
                <a16:creationId xmlns:a16="http://schemas.microsoft.com/office/drawing/2014/main" id="{42D3364E-5616-557C-485A-CDC4396239CA}"/>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905A29-C52F-35CF-8EC2-1FE61FDA977C}"/>
              </a:ext>
            </a:extLst>
          </p:cNvPr>
          <p:cNvCxnSpPr>
            <a:cxnSpLocks/>
            <a:endCxn id="6"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0C8300-4708-B796-2357-21795267E41E}"/>
              </a:ext>
            </a:extLst>
          </p:cNvPr>
          <p:cNvCxnSpPr>
            <a:cxnSpLocks/>
            <a:endCxn id="8"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6E4BDF0-8EC3-B116-82A9-5657A11C74F6}"/>
                  </a:ext>
                </a:extLst>
              </p:cNvPr>
              <p:cNvSpPr txBox="1"/>
              <p:nvPr/>
            </p:nvSpPr>
            <p:spPr>
              <a:xfrm>
                <a:off x="-93339" y="4531381"/>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34" name="TextBox 33">
                <a:extLst>
                  <a:ext uri="{FF2B5EF4-FFF2-40B4-BE49-F238E27FC236}">
                    <a16:creationId xmlns:a16="http://schemas.microsoft.com/office/drawing/2014/main" id="{E6E4BDF0-8EC3-B116-82A9-5657A11C74F6}"/>
                  </a:ext>
                </a:extLst>
              </p:cNvPr>
              <p:cNvSpPr txBox="1">
                <a:spLocks noRot="1" noChangeAspect="1" noMove="1" noResize="1" noEditPoints="1" noAdjustHandles="1" noChangeArrowheads="1" noChangeShapeType="1" noTextEdit="1"/>
              </p:cNvSpPr>
              <p:nvPr/>
            </p:nvSpPr>
            <p:spPr>
              <a:xfrm>
                <a:off x="-93339" y="4531381"/>
                <a:ext cx="2259566" cy="369332"/>
              </a:xfrm>
              <a:prstGeom prst="rect">
                <a:avLst/>
              </a:prstGeom>
              <a:blipFill>
                <a:blip r:embed="rId12"/>
                <a:stretch>
                  <a:fillRect t="-9836" b="-22951"/>
                </a:stretch>
              </a:blipFill>
            </p:spPr>
            <p:txBody>
              <a:bodyPr/>
              <a:lstStyle/>
              <a:p>
                <a:r>
                  <a:rPr lang="LID4096">
                    <a:noFill/>
                  </a:rPr>
                  <a:t> </a:t>
                </a:r>
              </a:p>
            </p:txBody>
          </p:sp>
        </mc:Fallback>
      </mc:AlternateContent>
    </p:spTree>
    <p:extLst>
      <p:ext uri="{BB962C8B-B14F-4D97-AF65-F5344CB8AC3E}">
        <p14:creationId xmlns:p14="http://schemas.microsoft.com/office/powerpoint/2010/main" val="1868671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68BB6-DCAB-E6C3-E561-62ED378E6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5EC21-8E5D-0D2D-F52C-6F019D9BFAF3}"/>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BD668AAC-7AC0-44EC-81AB-59CB04802C27}"/>
              </a:ext>
            </a:extLst>
          </p:cNvPr>
          <p:cNvSpPr>
            <a:spLocks noGrp="1"/>
          </p:cNvSpPr>
          <p:nvPr>
            <p:ph type="sldNum" sz="quarter" idx="12"/>
          </p:nvPr>
        </p:nvSpPr>
        <p:spPr/>
        <p:txBody>
          <a:bodyPr/>
          <a:lstStyle/>
          <a:p>
            <a:fld id="{CC491BDB-77F2-4EF0-887C-9DE660584513}" type="slidenum">
              <a:rPr lang="en-GB" smtClean="0"/>
              <a:pPr/>
              <a:t>24</a:t>
            </a:fld>
            <a:endParaRPr lang="en-GB" dirty="0"/>
          </a:p>
        </p:txBody>
      </p:sp>
      <p:sp>
        <p:nvSpPr>
          <p:cNvPr id="4" name="TextBox 3">
            <a:extLst>
              <a:ext uri="{FF2B5EF4-FFF2-40B4-BE49-F238E27FC236}">
                <a16:creationId xmlns:a16="http://schemas.microsoft.com/office/drawing/2014/main" id="{0C5040D6-3165-6337-4AF2-CE580F4517F8}"/>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2A8058-D4E0-5932-4296-C34B50FEC6AB}"/>
                  </a:ext>
                </a:extLst>
              </p:cNvPr>
              <p:cNvSpPr txBox="1"/>
              <p:nvPr/>
            </p:nvSpPr>
            <p:spPr>
              <a:xfrm>
                <a:off x="2748942" y="1816555"/>
                <a:ext cx="7303730"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m:t>
                      </m:r>
                      <m:r>
                        <a:rPr lang="en-US" sz="2400" b="0" i="1" smtClean="0">
                          <a:latin typeface="Cambria Math" panose="02040503050406030204" pitchFamily="18" charset="0"/>
                        </a:rPr>
                        <m:t>=</m:t>
                      </m:r>
                      <m:r>
                        <a:rPr lang="en-US" sz="2400" b="0" i="1" smtClean="0">
                          <a:solidFill>
                            <a:schemeClr val="accent2">
                              <a:lumMod val="75000"/>
                            </a:schemeClr>
                          </a:solidFill>
                          <a:latin typeface="Cambria Math" panose="02040503050406030204" pitchFamily="18" charset="0"/>
                        </a:rPr>
                        <m:t>2</m:t>
                      </m:r>
                      <m:d>
                        <m:dPr>
                          <m:begChr m:val="["/>
                          <m:endChr m:val="]"/>
                          <m:ctrlPr>
                            <a:rPr lang="en-US" sz="2400" b="0" i="1" smtClean="0">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ReLU</m:t>
                          </m:r>
                          <m:d>
                            <m:dPr>
                              <m:ctrlPr>
                                <a:rPr lang="en-US" sz="2400" b="0" i="1" smtClean="0">
                                  <a:solidFill>
                                    <a:schemeClr val="accent2">
                                      <a:lumMod val="75000"/>
                                    </a:schemeClr>
                                  </a:solidFill>
                                  <a:latin typeface="Cambria Math" panose="02040503050406030204" pitchFamily="18" charset="0"/>
                                </a:rPr>
                              </m:ctrlPr>
                            </m:dPr>
                            <m:e>
                              <m:r>
                                <a:rPr lang="en-US" sz="2400" b="0" i="1" smtClean="0">
                                  <a:solidFill>
                                    <a:schemeClr val="accent2">
                                      <a:lumMod val="75000"/>
                                    </a:schemeClr>
                                  </a:solidFill>
                                  <a:latin typeface="Cambria Math" panose="02040503050406030204" pitchFamily="18" charset="0"/>
                                </a:rPr>
                                <m:t>𝑥</m:t>
                              </m:r>
                            </m:e>
                          </m:d>
                          <m:r>
                            <a:rPr lang="en-US" sz="2400" b="0" i="1" smtClean="0">
                              <a:solidFill>
                                <a:schemeClr val="accent2">
                                  <a:lumMod val="75000"/>
                                </a:schemeClr>
                              </a:solidFill>
                              <a:latin typeface="Cambria Math" panose="02040503050406030204" pitchFamily="18" charset="0"/>
                            </a:rPr>
                            <m:t>−2⋅</m:t>
                          </m:r>
                          <m:r>
                            <m:rPr>
                              <m:sty m:val="p"/>
                            </m:rPr>
                            <a:rPr lang="en-US" sz="2400" b="0" i="0">
                              <a:solidFill>
                                <a:schemeClr val="accent2">
                                  <a:lumMod val="75000"/>
                                </a:schemeClr>
                              </a:solidFill>
                              <a:latin typeface="Cambria Math" panose="02040503050406030204" pitchFamily="18" charset="0"/>
                            </a:rPr>
                            <m:t>ReLU</m:t>
                          </m:r>
                          <m:d>
                            <m:dPr>
                              <m:ctrlPr>
                                <a:rPr lang="en-US" sz="2400" i="1" smtClean="0">
                                  <a:solidFill>
                                    <a:schemeClr val="accent2">
                                      <a:lumMod val="75000"/>
                                    </a:schemeClr>
                                  </a:solidFill>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x</m:t>
                              </m:r>
                              <m:r>
                                <a:rPr lang="en-US" sz="2400" b="0" i="0" smtClean="0">
                                  <a:solidFill>
                                    <a:schemeClr val="accent2">
                                      <a:lumMod val="75000"/>
                                    </a:schemeClr>
                                  </a:solidFill>
                                  <a:latin typeface="Cambria Math" panose="02040503050406030204" pitchFamily="18" charset="0"/>
                                </a:rPr>
                                <m:t>−</m:t>
                              </m:r>
                              <m:f>
                                <m:fPr>
                                  <m:ctrlPr>
                                    <a:rPr lang="en-US" sz="2400" i="1" smtClean="0">
                                      <a:solidFill>
                                        <a:schemeClr val="accent2">
                                          <a:lumMod val="75000"/>
                                        </a:schemeClr>
                                      </a:solidFill>
                                      <a:latin typeface="Cambria Math" panose="02040503050406030204" pitchFamily="18" charset="0"/>
                                    </a:rPr>
                                  </m:ctrlPr>
                                </m:fPr>
                                <m:num>
                                  <m:r>
                                    <a:rPr lang="en-US" sz="2400" b="0" i="0" smtClean="0">
                                      <a:solidFill>
                                        <a:schemeClr val="accent2">
                                          <a:lumMod val="75000"/>
                                        </a:schemeClr>
                                      </a:solidFill>
                                      <a:latin typeface="Cambria Math" panose="02040503050406030204" pitchFamily="18" charset="0"/>
                                    </a:rPr>
                                    <m:t>1</m:t>
                                  </m:r>
                                </m:num>
                                <m:den>
                                  <m:r>
                                    <a:rPr lang="en-US" sz="2400" b="0" i="0" smtClean="0">
                                      <a:solidFill>
                                        <a:schemeClr val="accent2">
                                          <a:lumMod val="75000"/>
                                        </a:schemeClr>
                                      </a:solidFill>
                                      <a:latin typeface="Cambria Math" panose="02040503050406030204" pitchFamily="18" charset="0"/>
                                    </a:rPr>
                                    <m:t>2</m:t>
                                  </m:r>
                                </m:den>
                              </m:f>
                            </m:e>
                          </m:d>
                          <m:r>
                            <a:rPr lang="en-US" sz="2400" b="1" i="0" smtClean="0">
                              <a:solidFill>
                                <a:srgbClr val="7030A0"/>
                              </a:solidFill>
                              <a:latin typeface="Cambria Math" panose="02040503050406030204" pitchFamily="18" charset="0"/>
                            </a:rPr>
                            <m:t>+</m:t>
                          </m:r>
                          <m:r>
                            <a:rPr lang="en-US" sz="2400" b="1" i="1">
                              <a:solidFill>
                                <a:srgbClr val="7030A0"/>
                              </a:solidFill>
                              <a:latin typeface="Cambria Math" panose="02040503050406030204" pitchFamily="18" charset="0"/>
                            </a:rPr>
                            <m:t>𝐑𝐞𝐋𝐔</m:t>
                          </m:r>
                          <m:r>
                            <a:rPr lang="en-US" sz="2400" b="1" i="0" smtClean="0">
                              <a:solidFill>
                                <a:srgbClr val="7030A0"/>
                              </a:solidFill>
                              <a:latin typeface="Cambria Math" panose="02040503050406030204" pitchFamily="18" charset="0"/>
                            </a:rPr>
                            <m:t>(</m:t>
                          </m:r>
                          <m:r>
                            <a:rPr lang="en-US" sz="2400" b="1" i="0" smtClean="0">
                              <a:solidFill>
                                <a:srgbClr val="7030A0"/>
                              </a:solidFill>
                              <a:latin typeface="Cambria Math" panose="02040503050406030204" pitchFamily="18" charset="0"/>
                            </a:rPr>
                            <m:t>𝐱</m:t>
                          </m:r>
                          <m:r>
                            <a:rPr lang="en-US" sz="2400" b="1" i="0" smtClean="0">
                              <a:solidFill>
                                <a:srgbClr val="7030A0"/>
                              </a:solidFill>
                              <a:latin typeface="Cambria Math" panose="02040503050406030204" pitchFamily="18" charset="0"/>
                            </a:rPr>
                            <m:t>−</m:t>
                          </m:r>
                          <m:r>
                            <a:rPr lang="en-US" sz="2400" b="1" i="0" smtClean="0">
                              <a:solidFill>
                                <a:srgbClr val="7030A0"/>
                              </a:solidFill>
                              <a:latin typeface="Cambria Math" panose="02040503050406030204" pitchFamily="18" charset="0"/>
                            </a:rPr>
                            <m:t>𝟏</m:t>
                          </m:r>
                          <m:r>
                            <a:rPr lang="en-US" sz="2400" b="1" i="0" smtClean="0">
                              <a:solidFill>
                                <a:srgbClr val="7030A0"/>
                              </a:solidFill>
                              <a:latin typeface="Cambria Math" panose="02040503050406030204" pitchFamily="18" charset="0"/>
                            </a:rPr>
                            <m:t>)</m:t>
                          </m:r>
                        </m:e>
                      </m:d>
                    </m:oMath>
                  </m:oMathPara>
                </a14:m>
                <a:endParaRPr lang="LID4096" sz="2400" dirty="0"/>
              </a:p>
            </p:txBody>
          </p:sp>
        </mc:Choice>
        <mc:Fallback xmlns="">
          <p:sp>
            <p:nvSpPr>
              <p:cNvPr id="5" name="TextBox 4">
                <a:extLst>
                  <a:ext uri="{FF2B5EF4-FFF2-40B4-BE49-F238E27FC236}">
                    <a16:creationId xmlns:a16="http://schemas.microsoft.com/office/drawing/2014/main" id="{5B2A8058-D4E0-5932-4296-C34B50FEC6AB}"/>
                  </a:ext>
                </a:extLst>
              </p:cNvPr>
              <p:cNvSpPr txBox="1">
                <a:spLocks noRot="1" noChangeAspect="1" noMove="1" noResize="1" noEditPoints="1" noAdjustHandles="1" noChangeArrowheads="1" noChangeShapeType="1" noTextEdit="1"/>
              </p:cNvSpPr>
              <p:nvPr/>
            </p:nvSpPr>
            <p:spPr>
              <a:xfrm>
                <a:off x="2748942" y="1816555"/>
                <a:ext cx="7303730" cy="829843"/>
              </a:xfrm>
              <a:prstGeom prst="rect">
                <a:avLst/>
              </a:prstGeom>
              <a:blipFill>
                <a:blip r:embed="rId2"/>
                <a:stretch>
                  <a:fillRect/>
                </a:stretch>
              </a:blipFill>
            </p:spPr>
            <p:txBody>
              <a:bodyPr/>
              <a:lstStyle/>
              <a:p>
                <a:r>
                  <a:rPr lang="LID4096">
                    <a:noFill/>
                  </a:rPr>
                  <a:t> </a:t>
                </a:r>
              </a:p>
            </p:txBody>
          </p:sp>
        </mc:Fallback>
      </mc:AlternateContent>
      <p:grpSp>
        <p:nvGrpSpPr>
          <p:cNvPr id="33" name="Group 32">
            <a:extLst>
              <a:ext uri="{FF2B5EF4-FFF2-40B4-BE49-F238E27FC236}">
                <a16:creationId xmlns:a16="http://schemas.microsoft.com/office/drawing/2014/main" id="{F4FF9820-4BCF-C6EB-477C-635717083CE9}"/>
              </a:ext>
            </a:extLst>
          </p:cNvPr>
          <p:cNvGrpSpPr/>
          <p:nvPr/>
        </p:nvGrpSpPr>
        <p:grpSpPr>
          <a:xfrm>
            <a:off x="6442686" y="2993202"/>
            <a:ext cx="4107787" cy="2897199"/>
            <a:chOff x="459819" y="3649217"/>
            <a:chExt cx="2249179" cy="1586333"/>
          </a:xfrm>
        </p:grpSpPr>
        <p:cxnSp>
          <p:nvCxnSpPr>
            <p:cNvPr id="23" name="Straight Arrow Connector 22">
              <a:extLst>
                <a:ext uri="{FF2B5EF4-FFF2-40B4-BE49-F238E27FC236}">
                  <a16:creationId xmlns:a16="http://schemas.microsoft.com/office/drawing/2014/main" id="{F1603029-0745-96A7-F774-EF4C87FCE96B}"/>
                </a:ext>
              </a:extLst>
            </p:cNvPr>
            <p:cNvCxnSpPr>
              <a:cxnSpLocks/>
            </p:cNvCxnSpPr>
            <p:nvPr/>
          </p:nvCxnSpPr>
          <p:spPr>
            <a:xfrm>
              <a:off x="787065" y="4868334"/>
              <a:ext cx="1921933" cy="0"/>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C1B4C0-0BA5-80CD-E3D6-9AB012588F75}"/>
                </a:ext>
              </a:extLst>
            </p:cNvPr>
            <p:cNvCxnSpPr>
              <a:cxnSpLocks/>
            </p:cNvCxnSpPr>
            <p:nvPr/>
          </p:nvCxnSpPr>
          <p:spPr>
            <a:xfrm flipH="1" flipV="1">
              <a:off x="791131" y="3649217"/>
              <a:ext cx="4065" cy="1219116"/>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D0E1E71-2B36-C952-61E2-F704C1B58825}"/>
                </a:ext>
              </a:extLst>
            </p:cNvPr>
            <p:cNvCxnSpPr>
              <a:cxnSpLocks/>
            </p:cNvCxnSpPr>
            <p:nvPr/>
          </p:nvCxnSpPr>
          <p:spPr>
            <a:xfrm flipH="1" flipV="1">
              <a:off x="983914" y="4795142"/>
              <a:ext cx="1" cy="73192"/>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3FF470C-3B60-02B2-D258-E2D22A98C49E}"/>
                </a:ext>
              </a:extLst>
            </p:cNvPr>
            <p:cNvCxnSpPr>
              <a:cxnSpLocks/>
            </p:cNvCxnSpPr>
            <p:nvPr/>
          </p:nvCxnSpPr>
          <p:spPr>
            <a:xfrm flipV="1">
              <a:off x="2361865" y="4795142"/>
              <a:ext cx="0" cy="71076"/>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4EEB7F-577A-04CA-6BC4-4CAFB949718A}"/>
                </a:ext>
              </a:extLst>
            </p:cNvPr>
            <p:cNvCxnSpPr>
              <a:cxnSpLocks/>
            </p:cNvCxnSpPr>
            <p:nvPr/>
          </p:nvCxnSpPr>
          <p:spPr>
            <a:xfrm>
              <a:off x="698666" y="4359190"/>
              <a:ext cx="72858"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CF961F1-FEB4-81F6-33F4-237602AFC1A7}"/>
                    </a:ext>
                  </a:extLst>
                </p:cNvPr>
                <p:cNvSpPr txBox="1"/>
                <p:nvPr/>
              </p:nvSpPr>
              <p:spPr>
                <a:xfrm>
                  <a:off x="86449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28" name="TextBox 27">
                  <a:extLst>
                    <a:ext uri="{FF2B5EF4-FFF2-40B4-BE49-F238E27FC236}">
                      <a16:creationId xmlns:a16="http://schemas.microsoft.com/office/drawing/2014/main" id="{7CF961F1-FEB4-81F6-33F4-237602AFC1A7}"/>
                    </a:ext>
                  </a:extLst>
                </p:cNvPr>
                <p:cNvSpPr txBox="1">
                  <a:spLocks noRot="1" noChangeAspect="1" noMove="1" noResize="1" noEditPoints="1" noAdjustHandles="1" noChangeArrowheads="1" noChangeShapeType="1" noTextEdit="1"/>
                </p:cNvSpPr>
                <p:nvPr/>
              </p:nvSpPr>
              <p:spPr>
                <a:xfrm>
                  <a:off x="864491" y="4866218"/>
                  <a:ext cx="238847" cy="369332"/>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3A4EA25-C742-AA2F-C4B6-FE6105FFEB1A}"/>
                    </a:ext>
                  </a:extLst>
                </p:cNvPr>
                <p:cNvSpPr txBox="1"/>
                <p:nvPr/>
              </p:nvSpPr>
              <p:spPr>
                <a:xfrm>
                  <a:off x="224244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29" name="TextBox 28">
                  <a:extLst>
                    <a:ext uri="{FF2B5EF4-FFF2-40B4-BE49-F238E27FC236}">
                      <a16:creationId xmlns:a16="http://schemas.microsoft.com/office/drawing/2014/main" id="{83A4EA25-C742-AA2F-C4B6-FE6105FFEB1A}"/>
                    </a:ext>
                  </a:extLst>
                </p:cNvPr>
                <p:cNvSpPr txBox="1">
                  <a:spLocks noRot="1" noChangeAspect="1" noMove="1" noResize="1" noEditPoints="1" noAdjustHandles="1" noChangeArrowheads="1" noChangeShapeType="1" noTextEdit="1"/>
                </p:cNvSpPr>
                <p:nvPr/>
              </p:nvSpPr>
              <p:spPr>
                <a:xfrm>
                  <a:off x="2242441" y="4866218"/>
                  <a:ext cx="238847"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08C192A-5F54-4E03-8CD2-EA17020EFB22}"/>
                    </a:ext>
                  </a:extLst>
                </p:cNvPr>
                <p:cNvSpPr txBox="1"/>
                <p:nvPr/>
              </p:nvSpPr>
              <p:spPr>
                <a:xfrm>
                  <a:off x="459819" y="4276682"/>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30" name="TextBox 29">
                  <a:extLst>
                    <a:ext uri="{FF2B5EF4-FFF2-40B4-BE49-F238E27FC236}">
                      <a16:creationId xmlns:a16="http://schemas.microsoft.com/office/drawing/2014/main" id="{308C192A-5F54-4E03-8CD2-EA17020EFB22}"/>
                    </a:ext>
                  </a:extLst>
                </p:cNvPr>
                <p:cNvSpPr txBox="1">
                  <a:spLocks noRot="1" noChangeAspect="1" noMove="1" noResize="1" noEditPoints="1" noAdjustHandles="1" noChangeArrowheads="1" noChangeShapeType="1" noTextEdit="1"/>
                </p:cNvSpPr>
                <p:nvPr/>
              </p:nvSpPr>
              <p:spPr>
                <a:xfrm>
                  <a:off x="459819" y="4276682"/>
                  <a:ext cx="238847" cy="369332"/>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0BCDD85-BF87-13C2-EB57-862BA0371F6F}"/>
                    </a:ext>
                  </a:extLst>
                </p:cNvPr>
                <p:cNvSpPr txBox="1"/>
                <p:nvPr/>
              </p:nvSpPr>
              <p:spPr>
                <a:xfrm>
                  <a:off x="482945" y="464601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31" name="TextBox 30">
                  <a:extLst>
                    <a:ext uri="{FF2B5EF4-FFF2-40B4-BE49-F238E27FC236}">
                      <a16:creationId xmlns:a16="http://schemas.microsoft.com/office/drawing/2014/main" id="{E0BCDD85-BF87-13C2-EB57-862BA0371F6F}"/>
                    </a:ext>
                  </a:extLst>
                </p:cNvPr>
                <p:cNvSpPr txBox="1">
                  <a:spLocks noRot="1" noChangeAspect="1" noMove="1" noResize="1" noEditPoints="1" noAdjustHandles="1" noChangeArrowheads="1" noChangeShapeType="1" noTextEdit="1"/>
                </p:cNvSpPr>
                <p:nvPr/>
              </p:nvSpPr>
              <p:spPr>
                <a:xfrm>
                  <a:off x="482945" y="4646014"/>
                  <a:ext cx="238847" cy="369332"/>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E5BDB57F-64C4-772A-6FF4-7C9E62A86FAD}"/>
                </a:ext>
              </a:extLst>
            </p:cNvPr>
            <p:cNvCxnSpPr>
              <a:cxnSpLocks/>
            </p:cNvCxnSpPr>
            <p:nvPr/>
          </p:nvCxnSpPr>
          <p:spPr>
            <a:xfrm>
              <a:off x="713832" y="4756652"/>
              <a:ext cx="82217" cy="1"/>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DDC9CF17-296A-2155-E24D-875A92B5D3BF}"/>
              </a:ext>
            </a:extLst>
          </p:cNvPr>
          <p:cNvCxnSpPr>
            <a:cxnSpLocks/>
          </p:cNvCxnSpPr>
          <p:nvPr/>
        </p:nvCxnSpPr>
        <p:spPr>
          <a:xfrm>
            <a:off x="7104319" y="5015765"/>
            <a:ext cx="295548" cy="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233D6E-AA54-A8C9-3997-1269FCDFC716}"/>
              </a:ext>
            </a:extLst>
          </p:cNvPr>
          <p:cNvCxnSpPr>
            <a:cxnSpLocks/>
          </p:cNvCxnSpPr>
          <p:nvPr/>
        </p:nvCxnSpPr>
        <p:spPr>
          <a:xfrm flipV="1">
            <a:off x="7399867" y="4289861"/>
            <a:ext cx="1272020" cy="725904"/>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2F522DE-F0FB-69FE-C5CE-CECF810E0C36}"/>
              </a:ext>
            </a:extLst>
          </p:cNvPr>
          <p:cNvCxnSpPr>
            <a:cxnSpLocks/>
          </p:cNvCxnSpPr>
          <p:nvPr/>
        </p:nvCxnSpPr>
        <p:spPr>
          <a:xfrm flipV="1">
            <a:off x="8671887" y="5078431"/>
            <a:ext cx="0" cy="12981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3490897-B654-0B7A-1BA5-8D9E825F7EAA}"/>
                  </a:ext>
                </a:extLst>
              </p:cNvPr>
              <p:cNvSpPr txBox="1"/>
              <p:nvPr/>
            </p:nvSpPr>
            <p:spPr>
              <a:xfrm>
                <a:off x="8422535" y="5206023"/>
                <a:ext cx="471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0.5</m:t>
                      </m:r>
                    </m:oMath>
                  </m:oMathPara>
                </a14:m>
                <a:endParaRPr lang="LID4096" sz="2400" dirty="0"/>
              </a:p>
            </p:txBody>
          </p:sp>
        </mc:Choice>
        <mc:Fallback xmlns="">
          <p:sp>
            <p:nvSpPr>
              <p:cNvPr id="46" name="TextBox 45">
                <a:extLst>
                  <a:ext uri="{FF2B5EF4-FFF2-40B4-BE49-F238E27FC236}">
                    <a16:creationId xmlns:a16="http://schemas.microsoft.com/office/drawing/2014/main" id="{53490897-B654-0B7A-1BA5-8D9E825F7EAA}"/>
                  </a:ext>
                </a:extLst>
              </p:cNvPr>
              <p:cNvSpPr txBox="1">
                <a:spLocks noRot="1" noChangeAspect="1" noMove="1" noResize="1" noEditPoints="1" noAdjustHandles="1" noChangeArrowheads="1" noChangeShapeType="1" noTextEdit="1"/>
              </p:cNvSpPr>
              <p:nvPr/>
            </p:nvSpPr>
            <p:spPr>
              <a:xfrm>
                <a:off x="8422535" y="5206023"/>
                <a:ext cx="471283" cy="369332"/>
              </a:xfrm>
              <a:prstGeom prst="rect">
                <a:avLst/>
              </a:prstGeom>
              <a:blipFill>
                <a:blip r:embed="rId7"/>
                <a:stretch>
                  <a:fillRect l="-15584" r="-16883" b="-8197"/>
                </a:stretch>
              </a:blipFill>
            </p:spPr>
            <p:txBody>
              <a:bodyPr/>
              <a:lstStyle/>
              <a:p>
                <a:r>
                  <a:rPr lang="LID4096">
                    <a:noFill/>
                  </a:rPr>
                  <a:t> </a:t>
                </a:r>
              </a:p>
            </p:txBody>
          </p:sp>
        </mc:Fallback>
      </mc:AlternateContent>
      <p:cxnSp>
        <p:nvCxnSpPr>
          <p:cNvPr id="58" name="Straight Arrow Connector 57">
            <a:extLst>
              <a:ext uri="{FF2B5EF4-FFF2-40B4-BE49-F238E27FC236}">
                <a16:creationId xmlns:a16="http://schemas.microsoft.com/office/drawing/2014/main" id="{3318D151-BEB7-FBFA-AAC4-DBCFCD440532}"/>
              </a:ext>
            </a:extLst>
          </p:cNvPr>
          <p:cNvCxnSpPr>
            <a:cxnSpLocks/>
          </p:cNvCxnSpPr>
          <p:nvPr/>
        </p:nvCxnSpPr>
        <p:spPr>
          <a:xfrm flipV="1">
            <a:off x="7040352" y="4085892"/>
            <a:ext cx="14852" cy="2417590"/>
          </a:xfrm>
          <a:prstGeom prst="straightConnector1">
            <a:avLst/>
          </a:prstGeom>
          <a:ln w="60325" cap="rnd" cmpd="sng">
            <a:solidFill>
              <a:schemeClr val="tx1"/>
            </a:solidFill>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C7301C4-E369-3607-A840-BAC1E8C59B11}"/>
              </a:ext>
            </a:extLst>
          </p:cNvPr>
          <p:cNvCxnSpPr>
            <a:cxnSpLocks/>
          </p:cNvCxnSpPr>
          <p:nvPr/>
        </p:nvCxnSpPr>
        <p:spPr>
          <a:xfrm>
            <a:off x="6866134" y="5841199"/>
            <a:ext cx="133064"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90D124A-D681-053F-83D8-62511F09E46E}"/>
                  </a:ext>
                </a:extLst>
              </p:cNvPr>
              <p:cNvSpPr txBox="1"/>
              <p:nvPr/>
            </p:nvSpPr>
            <p:spPr>
              <a:xfrm>
                <a:off x="6334779" y="5643680"/>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61" name="TextBox 60">
                <a:extLst>
                  <a:ext uri="{FF2B5EF4-FFF2-40B4-BE49-F238E27FC236}">
                    <a16:creationId xmlns:a16="http://schemas.microsoft.com/office/drawing/2014/main" id="{A90D124A-D681-053F-83D8-62511F09E46E}"/>
                  </a:ext>
                </a:extLst>
              </p:cNvPr>
              <p:cNvSpPr txBox="1">
                <a:spLocks noRot="1" noChangeAspect="1" noMove="1" noResize="1" noEditPoints="1" noAdjustHandles="1" noChangeArrowheads="1" noChangeShapeType="1" noTextEdit="1"/>
              </p:cNvSpPr>
              <p:nvPr/>
            </p:nvSpPr>
            <p:spPr>
              <a:xfrm>
                <a:off x="6334779" y="5643680"/>
                <a:ext cx="468077" cy="369332"/>
              </a:xfrm>
              <a:prstGeom prst="rect">
                <a:avLst/>
              </a:prstGeom>
              <a:blipFill>
                <a:blip r:embed="rId8"/>
                <a:stretch>
                  <a:fillRect l="-2597" r="-15584" b="-6667"/>
                </a:stretch>
              </a:blipFill>
            </p:spPr>
            <p:txBody>
              <a:bodyPr/>
              <a:lstStyle/>
              <a:p>
                <a:r>
                  <a:rPr lang="LID4096">
                    <a:noFill/>
                  </a:rPr>
                  <a:t> </a:t>
                </a:r>
              </a:p>
            </p:txBody>
          </p:sp>
        </mc:Fallback>
      </mc:AlternateContent>
      <p:cxnSp>
        <p:nvCxnSpPr>
          <p:cNvPr id="13" name="Straight Connector 12">
            <a:extLst>
              <a:ext uri="{FF2B5EF4-FFF2-40B4-BE49-F238E27FC236}">
                <a16:creationId xmlns:a16="http://schemas.microsoft.com/office/drawing/2014/main" id="{79BFE1CB-41C6-89EA-6BBE-834C95C1BF64}"/>
              </a:ext>
            </a:extLst>
          </p:cNvPr>
          <p:cNvCxnSpPr>
            <a:cxnSpLocks/>
          </p:cNvCxnSpPr>
          <p:nvPr/>
        </p:nvCxnSpPr>
        <p:spPr>
          <a:xfrm>
            <a:off x="8671887" y="4289861"/>
            <a:ext cx="2885448" cy="1723151"/>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A2D523-4EFF-1CBC-3F0E-12F89E615593}"/>
              </a:ext>
            </a:extLst>
          </p:cNvPr>
          <p:cNvCxnSpPr>
            <a:cxnSpLocks/>
          </p:cNvCxnSpPr>
          <p:nvPr/>
        </p:nvCxnSpPr>
        <p:spPr>
          <a:xfrm>
            <a:off x="7063261" y="5019264"/>
            <a:ext cx="2853226" cy="0"/>
          </a:xfrm>
          <a:prstGeom prst="line">
            <a:avLst/>
          </a:prstGeom>
          <a:ln w="63500" cap="rnd" cmpd="sng">
            <a:solidFill>
              <a:srgbClr val="7030A0"/>
            </a:solidFill>
          </a:ln>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69AE196-FCE7-E773-B563-B83878EFE7A1}"/>
              </a:ext>
            </a:extLst>
          </p:cNvPr>
          <p:cNvCxnSpPr>
            <a:cxnSpLocks/>
          </p:cNvCxnSpPr>
          <p:nvPr/>
        </p:nvCxnSpPr>
        <p:spPr>
          <a:xfrm flipV="1">
            <a:off x="9916487" y="3994723"/>
            <a:ext cx="1545455" cy="1021042"/>
          </a:xfrm>
          <a:prstGeom prst="line">
            <a:avLst/>
          </a:prstGeom>
          <a:ln w="63500" cap="rnd" cmpd="sng">
            <a:solidFill>
              <a:srgbClr val="7030A0"/>
            </a:solidFill>
          </a:ln>
          <a:effectLst/>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AB57FC1-B4D5-9EFD-EEC5-9C184C84A9AE}"/>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8B41F503-27FB-3969-9277-3F8DED50457B}"/>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1FFBD041-D023-E972-C660-F5DB408D01E4}"/>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53E8BB6A-E743-37BE-DEEE-5F19EB7CC83D}"/>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2" name="Straight Arrow Connector 11">
            <a:extLst>
              <a:ext uri="{FF2B5EF4-FFF2-40B4-BE49-F238E27FC236}">
                <a16:creationId xmlns:a16="http://schemas.microsoft.com/office/drawing/2014/main" id="{09A1CAD8-0C68-96BF-FB29-C21A1A874BBA}"/>
              </a:ext>
            </a:extLst>
          </p:cNvPr>
          <p:cNvCxnSpPr>
            <a:stCxn id="8" idx="6"/>
            <a:endCxn id="11"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8D6208-4EC6-AB7F-B283-29E43E32B916}"/>
              </a:ext>
            </a:extLst>
          </p:cNvPr>
          <p:cNvCxnSpPr>
            <a:cxnSpLocks/>
            <a:stCxn id="9" idx="6"/>
            <a:endCxn id="11"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D1CCB1-0F2D-5FF4-6E84-557CEA144E66}"/>
              </a:ext>
            </a:extLst>
          </p:cNvPr>
          <p:cNvCxnSpPr>
            <a:cxnSpLocks/>
            <a:stCxn id="10" idx="7"/>
            <a:endCxn id="11"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8D7CA4-0E2F-8F64-8F61-E1E575BA17BF}"/>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17" name="TextBox 16">
            <a:extLst>
              <a:ext uri="{FF2B5EF4-FFF2-40B4-BE49-F238E27FC236}">
                <a16:creationId xmlns:a16="http://schemas.microsoft.com/office/drawing/2014/main" id="{DB17C060-C96D-BFEC-E040-0EE1F83D27FA}"/>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18" name="TextBox 17">
            <a:extLst>
              <a:ext uri="{FF2B5EF4-FFF2-40B4-BE49-F238E27FC236}">
                <a16:creationId xmlns:a16="http://schemas.microsoft.com/office/drawing/2014/main" id="{6B70DD06-7152-C935-07ED-51A2BF452149}"/>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B34EB1-5DF5-C26E-4F9E-E7CCB588D90F}"/>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19" name="TextBox 18">
                <a:extLst>
                  <a:ext uri="{FF2B5EF4-FFF2-40B4-BE49-F238E27FC236}">
                    <a16:creationId xmlns:a16="http://schemas.microsoft.com/office/drawing/2014/main" id="{F1B34EB1-5DF5-C26E-4F9E-E7CCB588D90F}"/>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9"/>
                <a:stretch>
                  <a:fillRect t="-9836" r="-28472"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F25C6BC-C16F-5348-BC5C-E9E6F247D44F}"/>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20" name="TextBox 19">
                <a:extLst>
                  <a:ext uri="{FF2B5EF4-FFF2-40B4-BE49-F238E27FC236}">
                    <a16:creationId xmlns:a16="http://schemas.microsoft.com/office/drawing/2014/main" id="{CF25C6BC-C16F-5348-BC5C-E9E6F247D44F}"/>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10"/>
                <a:stretch>
                  <a:fillRect t="-9836"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79D84FB-FB21-61E0-0B75-482F9773EA8E}"/>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21" name="TextBox 20">
                <a:extLst>
                  <a:ext uri="{FF2B5EF4-FFF2-40B4-BE49-F238E27FC236}">
                    <a16:creationId xmlns:a16="http://schemas.microsoft.com/office/drawing/2014/main" id="{979D84FB-FB21-61E0-0B75-482F9773EA8E}"/>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11"/>
                <a:stretch>
                  <a:fillRect t="-9836" b="-22951"/>
                </a:stretch>
              </a:blipFill>
            </p:spPr>
            <p:txBody>
              <a:bodyPr/>
              <a:lstStyle/>
              <a:p>
                <a:r>
                  <a:rPr lang="LID4096">
                    <a:noFill/>
                  </a:rPr>
                  <a:t> </a:t>
                </a:r>
              </a:p>
            </p:txBody>
          </p:sp>
        </mc:Fallback>
      </mc:AlternateContent>
      <p:cxnSp>
        <p:nvCxnSpPr>
          <p:cNvPr id="22" name="Straight Arrow Connector 21">
            <a:extLst>
              <a:ext uri="{FF2B5EF4-FFF2-40B4-BE49-F238E27FC236}">
                <a16:creationId xmlns:a16="http://schemas.microsoft.com/office/drawing/2014/main" id="{56409C16-110F-C8F2-B483-15EF5BB59088}"/>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15BCD49-4A68-F18A-84F1-E2156E529829}"/>
              </a:ext>
            </a:extLst>
          </p:cNvPr>
          <p:cNvCxnSpPr>
            <a:cxnSpLocks/>
            <a:endCxn id="8"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3D6F47B-D91A-383E-812E-0A4F5F39C0E4}"/>
              </a:ext>
            </a:extLst>
          </p:cNvPr>
          <p:cNvCxnSpPr>
            <a:cxnSpLocks/>
            <a:endCxn id="10"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6F8720A-77F1-129F-23AB-D3FCCE59F153}"/>
                  </a:ext>
                </a:extLst>
              </p:cNvPr>
              <p:cNvSpPr txBox="1"/>
              <p:nvPr/>
            </p:nvSpPr>
            <p:spPr>
              <a:xfrm>
                <a:off x="-93339" y="4531381"/>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36" name="TextBox 35">
                <a:extLst>
                  <a:ext uri="{FF2B5EF4-FFF2-40B4-BE49-F238E27FC236}">
                    <a16:creationId xmlns:a16="http://schemas.microsoft.com/office/drawing/2014/main" id="{16F8720A-77F1-129F-23AB-D3FCCE59F153}"/>
                  </a:ext>
                </a:extLst>
              </p:cNvPr>
              <p:cNvSpPr txBox="1">
                <a:spLocks noRot="1" noChangeAspect="1" noMove="1" noResize="1" noEditPoints="1" noAdjustHandles="1" noChangeArrowheads="1" noChangeShapeType="1" noTextEdit="1"/>
              </p:cNvSpPr>
              <p:nvPr/>
            </p:nvSpPr>
            <p:spPr>
              <a:xfrm>
                <a:off x="-93339" y="4531381"/>
                <a:ext cx="2259566" cy="369332"/>
              </a:xfrm>
              <a:prstGeom prst="rect">
                <a:avLst/>
              </a:prstGeom>
              <a:blipFill>
                <a:blip r:embed="rId12"/>
                <a:stretch>
                  <a:fillRect t="-9836" b="-22951"/>
                </a:stretch>
              </a:blipFill>
            </p:spPr>
            <p:txBody>
              <a:bodyPr/>
              <a:lstStyle/>
              <a:p>
                <a:r>
                  <a:rPr lang="LID4096">
                    <a:noFill/>
                  </a:rPr>
                  <a:t> </a:t>
                </a:r>
              </a:p>
            </p:txBody>
          </p:sp>
        </mc:Fallback>
      </mc:AlternateContent>
    </p:spTree>
    <p:extLst>
      <p:ext uri="{BB962C8B-B14F-4D97-AF65-F5344CB8AC3E}">
        <p14:creationId xmlns:p14="http://schemas.microsoft.com/office/powerpoint/2010/main" val="3704364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2E5EC-02DB-2C62-B540-4790FB5CE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85EED6-22E7-3076-5ABD-B3F0DFED51A7}"/>
              </a:ext>
            </a:extLst>
          </p:cNvPr>
          <p:cNvSpPr>
            <a:spLocks noGrp="1"/>
          </p:cNvSpPr>
          <p:nvPr>
            <p:ph type="title"/>
          </p:nvPr>
        </p:nvSpPr>
        <p:spPr/>
        <p:txBody>
          <a:bodyPr/>
          <a:lstStyle/>
          <a:p>
            <a:r>
              <a:rPr lang="en-US" dirty="0"/>
              <a:t>The hat function</a:t>
            </a:r>
            <a:endParaRPr lang="LID4096" dirty="0"/>
          </a:p>
        </p:txBody>
      </p:sp>
      <p:sp>
        <p:nvSpPr>
          <p:cNvPr id="3" name="Slide Number Placeholder 2">
            <a:extLst>
              <a:ext uri="{FF2B5EF4-FFF2-40B4-BE49-F238E27FC236}">
                <a16:creationId xmlns:a16="http://schemas.microsoft.com/office/drawing/2014/main" id="{61825B84-CF53-6C70-FD18-462134CB9E01}"/>
              </a:ext>
            </a:extLst>
          </p:cNvPr>
          <p:cNvSpPr>
            <a:spLocks noGrp="1"/>
          </p:cNvSpPr>
          <p:nvPr>
            <p:ph type="sldNum" sz="quarter" idx="12"/>
          </p:nvPr>
        </p:nvSpPr>
        <p:spPr/>
        <p:txBody>
          <a:bodyPr/>
          <a:lstStyle/>
          <a:p>
            <a:fld id="{CC491BDB-77F2-4EF0-887C-9DE660584513}" type="slidenum">
              <a:rPr lang="en-GB" smtClean="0"/>
              <a:pPr/>
              <a:t>25</a:t>
            </a:fld>
            <a:endParaRPr lang="en-GB" dirty="0"/>
          </a:p>
        </p:txBody>
      </p:sp>
      <p:sp>
        <p:nvSpPr>
          <p:cNvPr id="4" name="TextBox 3">
            <a:extLst>
              <a:ext uri="{FF2B5EF4-FFF2-40B4-BE49-F238E27FC236}">
                <a16:creationId xmlns:a16="http://schemas.microsoft.com/office/drawing/2014/main" id="{FEA829DB-9227-8E10-1C36-83C827A19F9B}"/>
              </a:ext>
            </a:extLst>
          </p:cNvPr>
          <p:cNvSpPr txBox="1"/>
          <p:nvPr/>
        </p:nvSpPr>
        <p:spPr>
          <a:xfrm>
            <a:off x="242891" y="1205975"/>
            <a:ext cx="11822109"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Consider the following 2-layer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4266CE-9784-F536-943C-E827EF15922B}"/>
                  </a:ext>
                </a:extLst>
              </p:cNvPr>
              <p:cNvSpPr txBox="1"/>
              <p:nvPr/>
            </p:nvSpPr>
            <p:spPr>
              <a:xfrm>
                <a:off x="2748942" y="1816555"/>
                <a:ext cx="7239225"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Δ</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a:latin typeface="Cambria Math" panose="02040503050406030204" pitchFamily="18" charset="0"/>
                        </a:rPr>
                        <m:t>)</m:t>
                      </m:r>
                      <m:r>
                        <a:rPr lang="en-US" sz="2400" i="1">
                          <a:latin typeface="Cambria Math" panose="02040503050406030204" pitchFamily="18" charset="0"/>
                        </a:rPr>
                        <m:t>=</m:t>
                      </m:r>
                      <m:r>
                        <a:rPr lang="en-US" sz="2400" b="0" i="1" smtClean="0">
                          <a:solidFill>
                            <a:schemeClr val="accent2">
                              <a:lumMod val="75000"/>
                            </a:schemeClr>
                          </a:solidFill>
                          <a:latin typeface="Cambria Math" panose="02040503050406030204" pitchFamily="18" charset="0"/>
                        </a:rPr>
                        <m:t>2</m:t>
                      </m:r>
                      <m:d>
                        <m:dPr>
                          <m:begChr m:val="["/>
                          <m:endChr m:val="]"/>
                          <m:ctrlPr>
                            <a:rPr lang="en-US" sz="2400" b="0" i="1" smtClean="0">
                              <a:solidFill>
                                <a:schemeClr val="accent2">
                                  <a:lumMod val="75000"/>
                                </a:schemeClr>
                              </a:solidFill>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ReLU</m:t>
                          </m:r>
                          <m:d>
                            <m:dPr>
                              <m:ctrlPr>
                                <a:rPr lang="en-US" sz="2400" b="0" i="1" smtClean="0">
                                  <a:solidFill>
                                    <a:schemeClr val="accent2">
                                      <a:lumMod val="75000"/>
                                    </a:schemeClr>
                                  </a:solidFill>
                                  <a:latin typeface="Cambria Math" panose="02040503050406030204" pitchFamily="18" charset="0"/>
                                </a:rPr>
                              </m:ctrlPr>
                            </m:dPr>
                            <m:e>
                              <m:r>
                                <a:rPr lang="en-US" sz="2400" b="0" i="1" smtClean="0">
                                  <a:solidFill>
                                    <a:schemeClr val="accent2">
                                      <a:lumMod val="75000"/>
                                    </a:schemeClr>
                                  </a:solidFill>
                                  <a:latin typeface="Cambria Math" panose="02040503050406030204" pitchFamily="18" charset="0"/>
                                </a:rPr>
                                <m:t>𝑥</m:t>
                              </m:r>
                            </m:e>
                          </m:d>
                          <m:r>
                            <a:rPr lang="en-US" sz="2400" b="0" i="1" smtClean="0">
                              <a:solidFill>
                                <a:schemeClr val="accent2">
                                  <a:lumMod val="75000"/>
                                </a:schemeClr>
                              </a:solidFill>
                              <a:latin typeface="Cambria Math" panose="02040503050406030204" pitchFamily="18" charset="0"/>
                            </a:rPr>
                            <m:t>−2⋅</m:t>
                          </m:r>
                          <m:r>
                            <m:rPr>
                              <m:sty m:val="p"/>
                            </m:rPr>
                            <a:rPr lang="en-US" sz="2400">
                              <a:solidFill>
                                <a:schemeClr val="accent2">
                                  <a:lumMod val="75000"/>
                                </a:schemeClr>
                              </a:solidFill>
                              <a:latin typeface="Cambria Math" panose="02040503050406030204" pitchFamily="18" charset="0"/>
                            </a:rPr>
                            <m:t>ReLU</m:t>
                          </m:r>
                          <m:d>
                            <m:dPr>
                              <m:ctrlPr>
                                <a:rPr lang="en-US" sz="2400" b="0" i="1" smtClean="0">
                                  <a:solidFill>
                                    <a:schemeClr val="accent2">
                                      <a:lumMod val="75000"/>
                                    </a:schemeClr>
                                  </a:solidFill>
                                  <a:latin typeface="Cambria Math" panose="02040503050406030204" pitchFamily="18" charset="0"/>
                                </a:rPr>
                              </m:ctrlPr>
                            </m:dPr>
                            <m:e>
                              <m:r>
                                <m:rPr>
                                  <m:sty m:val="p"/>
                                </m:rPr>
                                <a:rPr lang="en-US" sz="2400" b="0" i="0" smtClean="0">
                                  <a:solidFill>
                                    <a:schemeClr val="accent2">
                                      <a:lumMod val="75000"/>
                                    </a:schemeClr>
                                  </a:solidFill>
                                  <a:latin typeface="Cambria Math" panose="02040503050406030204" pitchFamily="18" charset="0"/>
                                </a:rPr>
                                <m:t>x</m:t>
                              </m:r>
                              <m:r>
                                <a:rPr lang="en-US" sz="2400" b="0" i="0" smtClean="0">
                                  <a:solidFill>
                                    <a:schemeClr val="accent2">
                                      <a:lumMod val="75000"/>
                                    </a:schemeClr>
                                  </a:solidFill>
                                  <a:latin typeface="Cambria Math" panose="02040503050406030204" pitchFamily="18" charset="0"/>
                                </a:rPr>
                                <m:t>−</m:t>
                              </m:r>
                              <m:f>
                                <m:fPr>
                                  <m:ctrlPr>
                                    <a:rPr lang="en-US" sz="2400" b="0" i="1" smtClean="0">
                                      <a:solidFill>
                                        <a:schemeClr val="accent2">
                                          <a:lumMod val="75000"/>
                                        </a:schemeClr>
                                      </a:solidFill>
                                      <a:latin typeface="Cambria Math" panose="02040503050406030204" pitchFamily="18" charset="0"/>
                                    </a:rPr>
                                  </m:ctrlPr>
                                </m:fPr>
                                <m:num>
                                  <m:r>
                                    <a:rPr lang="en-US" sz="2400" b="0" i="0" smtClean="0">
                                      <a:solidFill>
                                        <a:schemeClr val="accent2">
                                          <a:lumMod val="75000"/>
                                        </a:schemeClr>
                                      </a:solidFill>
                                      <a:latin typeface="Cambria Math" panose="02040503050406030204" pitchFamily="18" charset="0"/>
                                    </a:rPr>
                                    <m:t>1</m:t>
                                  </m:r>
                                </m:num>
                                <m:den>
                                  <m:r>
                                    <a:rPr lang="en-US" sz="2400" b="0" i="0" smtClean="0">
                                      <a:solidFill>
                                        <a:schemeClr val="accent2">
                                          <a:lumMod val="75000"/>
                                        </a:schemeClr>
                                      </a:solidFill>
                                      <a:latin typeface="Cambria Math" panose="02040503050406030204" pitchFamily="18" charset="0"/>
                                    </a:rPr>
                                    <m:t>2</m:t>
                                  </m:r>
                                </m:den>
                              </m:f>
                            </m:e>
                          </m:d>
                          <m:r>
                            <a:rPr lang="en-US" sz="2400" b="0" i="0" smtClean="0">
                              <a:solidFill>
                                <a:schemeClr val="accent2">
                                  <a:lumMod val="75000"/>
                                </a:schemeClr>
                              </a:solidFill>
                              <a:latin typeface="Cambria Math" panose="02040503050406030204" pitchFamily="18" charset="0"/>
                            </a:rPr>
                            <m:t>+</m:t>
                          </m:r>
                          <m:r>
                            <m:rPr>
                              <m:sty m:val="p"/>
                            </m:rPr>
                            <a:rPr lang="en-US" sz="2400" b="0" i="0" smtClean="0">
                              <a:solidFill>
                                <a:schemeClr val="accent2">
                                  <a:lumMod val="75000"/>
                                </a:schemeClr>
                              </a:solidFill>
                              <a:latin typeface="Cambria Math" panose="02040503050406030204" pitchFamily="18" charset="0"/>
                            </a:rPr>
                            <m:t>ReLU</m:t>
                          </m:r>
                          <m:r>
                            <a:rPr lang="en-US" sz="2400" b="0" i="0" smtClean="0">
                              <a:solidFill>
                                <a:schemeClr val="accent2">
                                  <a:lumMod val="75000"/>
                                </a:schemeClr>
                              </a:solidFill>
                              <a:latin typeface="Cambria Math" panose="02040503050406030204" pitchFamily="18" charset="0"/>
                            </a:rPr>
                            <m:t>(</m:t>
                          </m:r>
                          <m:r>
                            <m:rPr>
                              <m:sty m:val="p"/>
                            </m:rPr>
                            <a:rPr lang="en-US" sz="2400" b="0" i="0" smtClean="0">
                              <a:solidFill>
                                <a:schemeClr val="accent2">
                                  <a:lumMod val="75000"/>
                                </a:schemeClr>
                              </a:solidFill>
                              <a:latin typeface="Cambria Math" panose="02040503050406030204" pitchFamily="18" charset="0"/>
                            </a:rPr>
                            <m:t>x</m:t>
                          </m:r>
                          <m:r>
                            <a:rPr lang="en-US" sz="2400" b="0" i="0" smtClean="0">
                              <a:solidFill>
                                <a:schemeClr val="accent2">
                                  <a:lumMod val="75000"/>
                                </a:schemeClr>
                              </a:solidFill>
                              <a:latin typeface="Cambria Math" panose="02040503050406030204" pitchFamily="18" charset="0"/>
                            </a:rPr>
                            <m:t>−1)</m:t>
                          </m:r>
                        </m:e>
                      </m:d>
                    </m:oMath>
                  </m:oMathPara>
                </a14:m>
                <a:endParaRPr lang="LID4096" sz="2400" dirty="0"/>
              </a:p>
            </p:txBody>
          </p:sp>
        </mc:Choice>
        <mc:Fallback xmlns="">
          <p:sp>
            <p:nvSpPr>
              <p:cNvPr id="5" name="TextBox 4">
                <a:extLst>
                  <a:ext uri="{FF2B5EF4-FFF2-40B4-BE49-F238E27FC236}">
                    <a16:creationId xmlns:a16="http://schemas.microsoft.com/office/drawing/2014/main" id="{724266CE-9784-F536-943C-E827EF15922B}"/>
                  </a:ext>
                </a:extLst>
              </p:cNvPr>
              <p:cNvSpPr txBox="1">
                <a:spLocks noRot="1" noChangeAspect="1" noMove="1" noResize="1" noEditPoints="1" noAdjustHandles="1" noChangeArrowheads="1" noChangeShapeType="1" noTextEdit="1"/>
              </p:cNvSpPr>
              <p:nvPr/>
            </p:nvSpPr>
            <p:spPr>
              <a:xfrm>
                <a:off x="2748942" y="1816555"/>
                <a:ext cx="7239225" cy="829843"/>
              </a:xfrm>
              <a:prstGeom prst="rect">
                <a:avLst/>
              </a:prstGeom>
              <a:blipFill>
                <a:blip r:embed="rId2"/>
                <a:stretch>
                  <a:fillRect/>
                </a:stretch>
              </a:blipFill>
            </p:spPr>
            <p:txBody>
              <a:bodyPr/>
              <a:lstStyle/>
              <a:p>
                <a:r>
                  <a:rPr lang="LID4096">
                    <a:noFill/>
                  </a:rPr>
                  <a:t> </a:t>
                </a:r>
              </a:p>
            </p:txBody>
          </p:sp>
        </mc:Fallback>
      </mc:AlternateContent>
      <p:grpSp>
        <p:nvGrpSpPr>
          <p:cNvPr id="33" name="Group 32">
            <a:extLst>
              <a:ext uri="{FF2B5EF4-FFF2-40B4-BE49-F238E27FC236}">
                <a16:creationId xmlns:a16="http://schemas.microsoft.com/office/drawing/2014/main" id="{00F2D5E9-288A-BE62-E61B-F6BBAB3DA7DA}"/>
              </a:ext>
            </a:extLst>
          </p:cNvPr>
          <p:cNvGrpSpPr/>
          <p:nvPr/>
        </p:nvGrpSpPr>
        <p:grpSpPr>
          <a:xfrm>
            <a:off x="6442686" y="2993202"/>
            <a:ext cx="4107787" cy="2897199"/>
            <a:chOff x="459819" y="3649217"/>
            <a:chExt cx="2249179" cy="1586333"/>
          </a:xfrm>
        </p:grpSpPr>
        <p:cxnSp>
          <p:nvCxnSpPr>
            <p:cNvPr id="23" name="Straight Arrow Connector 22">
              <a:extLst>
                <a:ext uri="{FF2B5EF4-FFF2-40B4-BE49-F238E27FC236}">
                  <a16:creationId xmlns:a16="http://schemas.microsoft.com/office/drawing/2014/main" id="{6C91DBAE-7336-59D0-4B6C-397E36574CFC}"/>
                </a:ext>
              </a:extLst>
            </p:cNvPr>
            <p:cNvCxnSpPr>
              <a:cxnSpLocks/>
            </p:cNvCxnSpPr>
            <p:nvPr/>
          </p:nvCxnSpPr>
          <p:spPr>
            <a:xfrm>
              <a:off x="787065" y="4868334"/>
              <a:ext cx="1921933" cy="0"/>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D1EEA3-C48C-7ED7-81C7-D8D6E7E36073}"/>
                </a:ext>
              </a:extLst>
            </p:cNvPr>
            <p:cNvCxnSpPr>
              <a:cxnSpLocks/>
            </p:cNvCxnSpPr>
            <p:nvPr/>
          </p:nvCxnSpPr>
          <p:spPr>
            <a:xfrm flipH="1" flipV="1">
              <a:off x="791131" y="3649217"/>
              <a:ext cx="4065" cy="1219116"/>
            </a:xfrm>
            <a:prstGeom prst="straightConnector1">
              <a:avLst/>
            </a:prstGeom>
            <a:ln w="603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583CBE-2008-D35A-4259-272A7988BFDA}"/>
                </a:ext>
              </a:extLst>
            </p:cNvPr>
            <p:cNvCxnSpPr>
              <a:cxnSpLocks/>
            </p:cNvCxnSpPr>
            <p:nvPr/>
          </p:nvCxnSpPr>
          <p:spPr>
            <a:xfrm flipH="1" flipV="1">
              <a:off x="983914" y="4795142"/>
              <a:ext cx="1" cy="73192"/>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DE4AF91-A038-F538-9F6A-11C578EEC968}"/>
                </a:ext>
              </a:extLst>
            </p:cNvPr>
            <p:cNvCxnSpPr>
              <a:cxnSpLocks/>
            </p:cNvCxnSpPr>
            <p:nvPr/>
          </p:nvCxnSpPr>
          <p:spPr>
            <a:xfrm flipV="1">
              <a:off x="2361865" y="4795142"/>
              <a:ext cx="0" cy="71076"/>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890823-4A94-38BB-0769-3DAF83E5D110}"/>
                </a:ext>
              </a:extLst>
            </p:cNvPr>
            <p:cNvCxnSpPr>
              <a:cxnSpLocks/>
            </p:cNvCxnSpPr>
            <p:nvPr/>
          </p:nvCxnSpPr>
          <p:spPr>
            <a:xfrm>
              <a:off x="698666" y="4359190"/>
              <a:ext cx="72858"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8975073-063E-B3AE-B3B6-88741560C36C}"/>
                    </a:ext>
                  </a:extLst>
                </p:cNvPr>
                <p:cNvSpPr txBox="1"/>
                <p:nvPr/>
              </p:nvSpPr>
              <p:spPr>
                <a:xfrm>
                  <a:off x="86449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28" name="TextBox 27">
                  <a:extLst>
                    <a:ext uri="{FF2B5EF4-FFF2-40B4-BE49-F238E27FC236}">
                      <a16:creationId xmlns:a16="http://schemas.microsoft.com/office/drawing/2014/main" id="{D8975073-063E-B3AE-B3B6-88741560C36C}"/>
                    </a:ext>
                  </a:extLst>
                </p:cNvPr>
                <p:cNvSpPr txBox="1">
                  <a:spLocks noRot="1" noChangeAspect="1" noMove="1" noResize="1" noEditPoints="1" noAdjustHandles="1" noChangeArrowheads="1" noChangeShapeType="1" noTextEdit="1"/>
                </p:cNvSpPr>
                <p:nvPr/>
              </p:nvSpPr>
              <p:spPr>
                <a:xfrm>
                  <a:off x="864491" y="4866218"/>
                  <a:ext cx="238847" cy="369332"/>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21C274-51DE-92A9-B73B-ABE0413FFEDE}"/>
                    </a:ext>
                  </a:extLst>
                </p:cNvPr>
                <p:cNvSpPr txBox="1"/>
                <p:nvPr/>
              </p:nvSpPr>
              <p:spPr>
                <a:xfrm>
                  <a:off x="2242441" y="4866218"/>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29" name="TextBox 28">
                  <a:extLst>
                    <a:ext uri="{FF2B5EF4-FFF2-40B4-BE49-F238E27FC236}">
                      <a16:creationId xmlns:a16="http://schemas.microsoft.com/office/drawing/2014/main" id="{4D21C274-51DE-92A9-B73B-ABE0413FFEDE}"/>
                    </a:ext>
                  </a:extLst>
                </p:cNvPr>
                <p:cNvSpPr txBox="1">
                  <a:spLocks noRot="1" noChangeAspect="1" noMove="1" noResize="1" noEditPoints="1" noAdjustHandles="1" noChangeArrowheads="1" noChangeShapeType="1" noTextEdit="1"/>
                </p:cNvSpPr>
                <p:nvPr/>
              </p:nvSpPr>
              <p:spPr>
                <a:xfrm>
                  <a:off x="2242441" y="4866218"/>
                  <a:ext cx="238847" cy="369332"/>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676C577-AE05-1410-297B-EBA09688305D}"/>
                    </a:ext>
                  </a:extLst>
                </p:cNvPr>
                <p:cNvSpPr txBox="1"/>
                <p:nvPr/>
              </p:nvSpPr>
              <p:spPr>
                <a:xfrm>
                  <a:off x="459819" y="4276682"/>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30" name="TextBox 29">
                  <a:extLst>
                    <a:ext uri="{FF2B5EF4-FFF2-40B4-BE49-F238E27FC236}">
                      <a16:creationId xmlns:a16="http://schemas.microsoft.com/office/drawing/2014/main" id="{B676C577-AE05-1410-297B-EBA09688305D}"/>
                    </a:ext>
                  </a:extLst>
                </p:cNvPr>
                <p:cNvSpPr txBox="1">
                  <a:spLocks noRot="1" noChangeAspect="1" noMove="1" noResize="1" noEditPoints="1" noAdjustHandles="1" noChangeArrowheads="1" noChangeShapeType="1" noTextEdit="1"/>
                </p:cNvSpPr>
                <p:nvPr/>
              </p:nvSpPr>
              <p:spPr>
                <a:xfrm>
                  <a:off x="459819" y="4276682"/>
                  <a:ext cx="238847" cy="369332"/>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025E900-0757-92D2-D9F1-2BAFC03F93FE}"/>
                    </a:ext>
                  </a:extLst>
                </p:cNvPr>
                <p:cNvSpPr txBox="1"/>
                <p:nvPr/>
              </p:nvSpPr>
              <p:spPr>
                <a:xfrm>
                  <a:off x="482945" y="464601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LID4096" sz="2400" dirty="0"/>
                </a:p>
              </p:txBody>
            </p:sp>
          </mc:Choice>
          <mc:Fallback xmlns="">
            <p:sp>
              <p:nvSpPr>
                <p:cNvPr id="31" name="TextBox 30">
                  <a:extLst>
                    <a:ext uri="{FF2B5EF4-FFF2-40B4-BE49-F238E27FC236}">
                      <a16:creationId xmlns:a16="http://schemas.microsoft.com/office/drawing/2014/main" id="{F025E900-0757-92D2-D9F1-2BAFC03F93FE}"/>
                    </a:ext>
                  </a:extLst>
                </p:cNvPr>
                <p:cNvSpPr txBox="1">
                  <a:spLocks noRot="1" noChangeAspect="1" noMove="1" noResize="1" noEditPoints="1" noAdjustHandles="1" noChangeArrowheads="1" noChangeShapeType="1" noTextEdit="1"/>
                </p:cNvSpPr>
                <p:nvPr/>
              </p:nvSpPr>
              <p:spPr>
                <a:xfrm>
                  <a:off x="482945" y="4646014"/>
                  <a:ext cx="238847" cy="369332"/>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1C1E5B5E-B001-8258-79AC-44F913A521AE}"/>
                </a:ext>
              </a:extLst>
            </p:cNvPr>
            <p:cNvCxnSpPr>
              <a:cxnSpLocks/>
            </p:cNvCxnSpPr>
            <p:nvPr/>
          </p:nvCxnSpPr>
          <p:spPr>
            <a:xfrm>
              <a:off x="713832" y="4756652"/>
              <a:ext cx="82217" cy="1"/>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F36603D4-3C04-54A1-8BD7-0E2A2F0E54E2}"/>
              </a:ext>
            </a:extLst>
          </p:cNvPr>
          <p:cNvCxnSpPr>
            <a:cxnSpLocks/>
          </p:cNvCxnSpPr>
          <p:nvPr/>
        </p:nvCxnSpPr>
        <p:spPr>
          <a:xfrm>
            <a:off x="7104319" y="5015765"/>
            <a:ext cx="295548" cy="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0CCDCC-AC03-46D1-D197-A64A1229A788}"/>
              </a:ext>
            </a:extLst>
          </p:cNvPr>
          <p:cNvCxnSpPr>
            <a:cxnSpLocks/>
          </p:cNvCxnSpPr>
          <p:nvPr/>
        </p:nvCxnSpPr>
        <p:spPr>
          <a:xfrm flipV="1">
            <a:off x="8671887" y="5078431"/>
            <a:ext cx="0" cy="12981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8418B8C-19A4-2425-84B8-E92FF0C5FDAF}"/>
                  </a:ext>
                </a:extLst>
              </p:cNvPr>
              <p:cNvSpPr txBox="1"/>
              <p:nvPr/>
            </p:nvSpPr>
            <p:spPr>
              <a:xfrm>
                <a:off x="8422535" y="5206023"/>
                <a:ext cx="471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0.5</m:t>
                      </m:r>
                    </m:oMath>
                  </m:oMathPara>
                </a14:m>
                <a:endParaRPr lang="LID4096" sz="2400" dirty="0"/>
              </a:p>
            </p:txBody>
          </p:sp>
        </mc:Choice>
        <mc:Fallback xmlns="">
          <p:sp>
            <p:nvSpPr>
              <p:cNvPr id="46" name="TextBox 45">
                <a:extLst>
                  <a:ext uri="{FF2B5EF4-FFF2-40B4-BE49-F238E27FC236}">
                    <a16:creationId xmlns:a16="http://schemas.microsoft.com/office/drawing/2014/main" id="{E8418B8C-19A4-2425-84B8-E92FF0C5FDAF}"/>
                  </a:ext>
                </a:extLst>
              </p:cNvPr>
              <p:cNvSpPr txBox="1">
                <a:spLocks noRot="1" noChangeAspect="1" noMove="1" noResize="1" noEditPoints="1" noAdjustHandles="1" noChangeArrowheads="1" noChangeShapeType="1" noTextEdit="1"/>
              </p:cNvSpPr>
              <p:nvPr/>
            </p:nvSpPr>
            <p:spPr>
              <a:xfrm>
                <a:off x="8422535" y="5206023"/>
                <a:ext cx="471283" cy="369332"/>
              </a:xfrm>
              <a:prstGeom prst="rect">
                <a:avLst/>
              </a:prstGeom>
              <a:blipFill>
                <a:blip r:embed="rId7"/>
                <a:stretch>
                  <a:fillRect l="-15584" r="-16883" b="-8197"/>
                </a:stretch>
              </a:blipFill>
            </p:spPr>
            <p:txBody>
              <a:bodyPr/>
              <a:lstStyle/>
              <a:p>
                <a:r>
                  <a:rPr lang="LID4096">
                    <a:noFill/>
                  </a:rPr>
                  <a:t> </a:t>
                </a:r>
              </a:p>
            </p:txBody>
          </p:sp>
        </mc:Fallback>
      </mc:AlternateContent>
      <p:cxnSp>
        <p:nvCxnSpPr>
          <p:cNvPr id="58" name="Straight Arrow Connector 57">
            <a:extLst>
              <a:ext uri="{FF2B5EF4-FFF2-40B4-BE49-F238E27FC236}">
                <a16:creationId xmlns:a16="http://schemas.microsoft.com/office/drawing/2014/main" id="{535D17E0-CACB-59D4-7D58-E06965080E13}"/>
              </a:ext>
            </a:extLst>
          </p:cNvPr>
          <p:cNvCxnSpPr>
            <a:cxnSpLocks/>
          </p:cNvCxnSpPr>
          <p:nvPr/>
        </p:nvCxnSpPr>
        <p:spPr>
          <a:xfrm flipV="1">
            <a:off x="7040352" y="4085892"/>
            <a:ext cx="14852" cy="2417590"/>
          </a:xfrm>
          <a:prstGeom prst="straightConnector1">
            <a:avLst/>
          </a:prstGeom>
          <a:ln w="60325" cap="rnd" cmpd="sng">
            <a:solidFill>
              <a:schemeClr val="tx1"/>
            </a:solidFill>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825BC7B-0EA0-48BA-8121-5898698B775E}"/>
              </a:ext>
            </a:extLst>
          </p:cNvPr>
          <p:cNvCxnSpPr>
            <a:cxnSpLocks/>
          </p:cNvCxnSpPr>
          <p:nvPr/>
        </p:nvCxnSpPr>
        <p:spPr>
          <a:xfrm>
            <a:off x="6866134" y="5841199"/>
            <a:ext cx="133064" cy="0"/>
          </a:xfrm>
          <a:prstGeom prst="straightConnector1">
            <a:avLst/>
          </a:prstGeom>
          <a:ln w="60325" cap="rnd" cmpd="sng">
            <a:solidFill>
              <a:schemeClr val="tx1"/>
            </a:solidFill>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C788C16-AA21-95DB-F85B-65E0C60F4A31}"/>
                  </a:ext>
                </a:extLst>
              </p:cNvPr>
              <p:cNvSpPr txBox="1"/>
              <p:nvPr/>
            </p:nvSpPr>
            <p:spPr>
              <a:xfrm>
                <a:off x="6334779" y="5643680"/>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LID4096" sz="2400" dirty="0"/>
              </a:p>
            </p:txBody>
          </p:sp>
        </mc:Choice>
        <mc:Fallback xmlns="">
          <p:sp>
            <p:nvSpPr>
              <p:cNvPr id="61" name="TextBox 60">
                <a:extLst>
                  <a:ext uri="{FF2B5EF4-FFF2-40B4-BE49-F238E27FC236}">
                    <a16:creationId xmlns:a16="http://schemas.microsoft.com/office/drawing/2014/main" id="{4C788C16-AA21-95DB-F85B-65E0C60F4A31}"/>
                  </a:ext>
                </a:extLst>
              </p:cNvPr>
              <p:cNvSpPr txBox="1">
                <a:spLocks noRot="1" noChangeAspect="1" noMove="1" noResize="1" noEditPoints="1" noAdjustHandles="1" noChangeArrowheads="1" noChangeShapeType="1" noTextEdit="1"/>
              </p:cNvSpPr>
              <p:nvPr/>
            </p:nvSpPr>
            <p:spPr>
              <a:xfrm>
                <a:off x="6334779" y="5643680"/>
                <a:ext cx="468077" cy="369332"/>
              </a:xfrm>
              <a:prstGeom prst="rect">
                <a:avLst/>
              </a:prstGeom>
              <a:blipFill>
                <a:blip r:embed="rId8"/>
                <a:stretch>
                  <a:fillRect l="-2597" r="-15584" b="-6667"/>
                </a:stretch>
              </a:blipFill>
            </p:spPr>
            <p:txBody>
              <a:bodyPr/>
              <a:lstStyle/>
              <a:p>
                <a:r>
                  <a:rPr lang="LID4096">
                    <a:noFill/>
                  </a:rPr>
                  <a:t> </a:t>
                </a:r>
              </a:p>
            </p:txBody>
          </p:sp>
        </mc:Fallback>
      </mc:AlternateContent>
      <p:cxnSp>
        <p:nvCxnSpPr>
          <p:cNvPr id="6" name="Straight Connector 5">
            <a:extLst>
              <a:ext uri="{FF2B5EF4-FFF2-40B4-BE49-F238E27FC236}">
                <a16:creationId xmlns:a16="http://schemas.microsoft.com/office/drawing/2014/main" id="{4FBB199E-E735-697D-18BD-0B1156276994}"/>
              </a:ext>
            </a:extLst>
          </p:cNvPr>
          <p:cNvCxnSpPr>
            <a:cxnSpLocks/>
          </p:cNvCxnSpPr>
          <p:nvPr/>
        </p:nvCxnSpPr>
        <p:spPr>
          <a:xfrm flipV="1">
            <a:off x="7399867" y="4289861"/>
            <a:ext cx="1272020" cy="725904"/>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ACE779A-5A07-D3F8-D762-D041D300511C}"/>
              </a:ext>
            </a:extLst>
          </p:cNvPr>
          <p:cNvCxnSpPr>
            <a:cxnSpLocks/>
          </p:cNvCxnSpPr>
          <p:nvPr/>
        </p:nvCxnSpPr>
        <p:spPr>
          <a:xfrm>
            <a:off x="8678388" y="4302045"/>
            <a:ext cx="1238099" cy="71372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22196C0-BC7B-6B0D-A4B0-18A884EBD203}"/>
              </a:ext>
            </a:extLst>
          </p:cNvPr>
          <p:cNvCxnSpPr>
            <a:cxnSpLocks/>
          </p:cNvCxnSpPr>
          <p:nvPr/>
        </p:nvCxnSpPr>
        <p:spPr>
          <a:xfrm>
            <a:off x="9922988" y="5017490"/>
            <a:ext cx="970592" cy="0"/>
          </a:xfrm>
          <a:prstGeom prst="line">
            <a:avLst/>
          </a:prstGeom>
          <a:ln w="63500" cap="rnd" cmpd="sng">
            <a:solidFill>
              <a:schemeClr val="accent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509596-CF5D-2961-3999-586A73524D7A}"/>
              </a:ext>
            </a:extLst>
          </p:cNvPr>
          <p:cNvSpPr/>
          <p:nvPr/>
        </p:nvSpPr>
        <p:spPr>
          <a:xfrm>
            <a:off x="2331471" y="328138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42ABB44C-B5B5-B90A-ED73-C65C2F3F13ED}"/>
              </a:ext>
            </a:extLst>
          </p:cNvPr>
          <p:cNvSpPr/>
          <p:nvPr/>
        </p:nvSpPr>
        <p:spPr>
          <a:xfrm>
            <a:off x="2331471" y="4481353"/>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Oval 14">
            <a:extLst>
              <a:ext uri="{FF2B5EF4-FFF2-40B4-BE49-F238E27FC236}">
                <a16:creationId xmlns:a16="http://schemas.microsoft.com/office/drawing/2014/main" id="{83BD585A-61AB-9860-A921-8B9ED75E19ED}"/>
              </a:ext>
            </a:extLst>
          </p:cNvPr>
          <p:cNvSpPr/>
          <p:nvPr/>
        </p:nvSpPr>
        <p:spPr>
          <a:xfrm>
            <a:off x="2331471" y="568133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Oval 15">
            <a:extLst>
              <a:ext uri="{FF2B5EF4-FFF2-40B4-BE49-F238E27FC236}">
                <a16:creationId xmlns:a16="http://schemas.microsoft.com/office/drawing/2014/main" id="{CA425F1E-EE73-42C7-0D43-493484D94222}"/>
              </a:ext>
            </a:extLst>
          </p:cNvPr>
          <p:cNvSpPr/>
          <p:nvPr/>
        </p:nvSpPr>
        <p:spPr>
          <a:xfrm>
            <a:off x="3967115" y="447030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7" name="Straight Arrow Connector 16">
            <a:extLst>
              <a:ext uri="{FF2B5EF4-FFF2-40B4-BE49-F238E27FC236}">
                <a16:creationId xmlns:a16="http://schemas.microsoft.com/office/drawing/2014/main" id="{6020D9BA-1A7B-789B-4995-6DD492F132C5}"/>
              </a:ext>
            </a:extLst>
          </p:cNvPr>
          <p:cNvCxnSpPr>
            <a:stCxn id="13" idx="6"/>
            <a:endCxn id="16" idx="1"/>
          </p:cNvCxnSpPr>
          <p:nvPr/>
        </p:nvCxnSpPr>
        <p:spPr>
          <a:xfrm>
            <a:off x="2820569" y="3525930"/>
            <a:ext cx="1218173" cy="101600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74F4BF8-C603-972D-9C0C-23AD7A9DF13B}"/>
              </a:ext>
            </a:extLst>
          </p:cNvPr>
          <p:cNvCxnSpPr>
            <a:cxnSpLocks/>
            <a:stCxn id="14" idx="6"/>
            <a:endCxn id="16" idx="2"/>
          </p:cNvCxnSpPr>
          <p:nvPr/>
        </p:nvCxnSpPr>
        <p:spPr>
          <a:xfrm flipV="1">
            <a:off x="2820569" y="4714853"/>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96C91C9-F398-AE6C-A57A-EE989EAD4FFD}"/>
              </a:ext>
            </a:extLst>
          </p:cNvPr>
          <p:cNvCxnSpPr>
            <a:cxnSpLocks/>
            <a:stCxn id="15" idx="7"/>
            <a:endCxn id="16" idx="3"/>
          </p:cNvCxnSpPr>
          <p:nvPr/>
        </p:nvCxnSpPr>
        <p:spPr>
          <a:xfrm flipV="1">
            <a:off x="2748942" y="4887775"/>
            <a:ext cx="1289800" cy="86519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D6AC2FF-B4F3-98C2-4812-75795528F629}"/>
              </a:ext>
            </a:extLst>
          </p:cNvPr>
          <p:cNvSpPr txBox="1"/>
          <p:nvPr/>
        </p:nvSpPr>
        <p:spPr>
          <a:xfrm>
            <a:off x="3680991" y="3939099"/>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p:sp>
        <p:nvSpPr>
          <p:cNvPr id="21" name="TextBox 20">
            <a:extLst>
              <a:ext uri="{FF2B5EF4-FFF2-40B4-BE49-F238E27FC236}">
                <a16:creationId xmlns:a16="http://schemas.microsoft.com/office/drawing/2014/main" id="{FD3AF219-867D-ABA5-C135-69156BA548C1}"/>
              </a:ext>
            </a:extLst>
          </p:cNvPr>
          <p:cNvSpPr txBox="1"/>
          <p:nvPr/>
        </p:nvSpPr>
        <p:spPr>
          <a:xfrm>
            <a:off x="3429655" y="4378772"/>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-4</a:t>
            </a:r>
            <a:endParaRPr lang="LID4096" dirty="0">
              <a:latin typeface="Beaufort for LOL" panose="02020503050000020004" pitchFamily="18" charset="0"/>
              <a:cs typeface="Beaufort for LOL" panose="02020503050000020004" pitchFamily="18" charset="0"/>
            </a:endParaRPr>
          </a:p>
        </p:txBody>
      </p:sp>
      <p:sp>
        <p:nvSpPr>
          <p:cNvPr id="22" name="TextBox 21">
            <a:extLst>
              <a:ext uri="{FF2B5EF4-FFF2-40B4-BE49-F238E27FC236}">
                <a16:creationId xmlns:a16="http://schemas.microsoft.com/office/drawing/2014/main" id="{02CA9CAB-4F17-92F8-933A-093DF9C9F16D}"/>
              </a:ext>
            </a:extLst>
          </p:cNvPr>
          <p:cNvSpPr txBox="1"/>
          <p:nvPr/>
        </p:nvSpPr>
        <p:spPr>
          <a:xfrm>
            <a:off x="3529482" y="4798805"/>
            <a:ext cx="875266" cy="369332"/>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2</a:t>
            </a:r>
            <a:endParaRPr lang="LID4096"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44A1252-8588-3271-A5E7-5801BB9470D6}"/>
                  </a:ext>
                </a:extLst>
              </p:cNvPr>
              <p:cNvSpPr txBox="1"/>
              <p:nvPr/>
            </p:nvSpPr>
            <p:spPr>
              <a:xfrm>
                <a:off x="2043437" y="2841026"/>
                <a:ext cx="8752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34" name="TextBox 33">
                <a:extLst>
                  <a:ext uri="{FF2B5EF4-FFF2-40B4-BE49-F238E27FC236}">
                    <a16:creationId xmlns:a16="http://schemas.microsoft.com/office/drawing/2014/main" id="{344A1252-8588-3271-A5E7-5801BB9470D6}"/>
                  </a:ext>
                </a:extLst>
              </p:cNvPr>
              <p:cNvSpPr txBox="1">
                <a:spLocks noRot="1" noChangeAspect="1" noMove="1" noResize="1" noEditPoints="1" noAdjustHandles="1" noChangeArrowheads="1" noChangeShapeType="1" noTextEdit="1"/>
              </p:cNvSpPr>
              <p:nvPr/>
            </p:nvSpPr>
            <p:spPr>
              <a:xfrm>
                <a:off x="2043437" y="2841026"/>
                <a:ext cx="875266" cy="369332"/>
              </a:xfrm>
              <a:prstGeom prst="rect">
                <a:avLst/>
              </a:prstGeom>
              <a:blipFill>
                <a:blip r:embed="rId9"/>
                <a:stretch>
                  <a:fillRect t="-9836" r="-28472"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27E2859-F433-00CB-F788-4B20F4B18DE7}"/>
                  </a:ext>
                </a:extLst>
              </p:cNvPr>
              <p:cNvSpPr txBox="1"/>
              <p:nvPr/>
            </p:nvSpPr>
            <p:spPr>
              <a:xfrm>
                <a:off x="1488733" y="4920762"/>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−0.5</m:t>
                          </m:r>
                        </m:e>
                      </m:d>
                    </m:oMath>
                  </m:oMathPara>
                </a14:m>
                <a:endParaRPr/>
              </a:p>
            </p:txBody>
          </p:sp>
        </mc:Choice>
        <mc:Fallback xmlns="">
          <p:sp>
            <p:nvSpPr>
              <p:cNvPr id="35" name="TextBox 34">
                <a:extLst>
                  <a:ext uri="{FF2B5EF4-FFF2-40B4-BE49-F238E27FC236}">
                    <a16:creationId xmlns:a16="http://schemas.microsoft.com/office/drawing/2014/main" id="{F27E2859-F433-00CB-F788-4B20F4B18DE7}"/>
                  </a:ext>
                </a:extLst>
              </p:cNvPr>
              <p:cNvSpPr txBox="1">
                <a:spLocks noRot="1" noChangeAspect="1" noMove="1" noResize="1" noEditPoints="1" noAdjustHandles="1" noChangeArrowheads="1" noChangeShapeType="1" noTextEdit="1"/>
              </p:cNvSpPr>
              <p:nvPr/>
            </p:nvSpPr>
            <p:spPr>
              <a:xfrm>
                <a:off x="1488733" y="4920762"/>
                <a:ext cx="2259566" cy="369332"/>
              </a:xfrm>
              <a:prstGeom prst="rect">
                <a:avLst/>
              </a:prstGeom>
              <a:blipFill>
                <a:blip r:embed="rId10"/>
                <a:stretch>
                  <a:fillRect t="-9836" b="-2295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D194227-F3D4-6D8B-801A-4177DED1E072}"/>
                  </a:ext>
                </a:extLst>
              </p:cNvPr>
              <p:cNvSpPr txBox="1"/>
              <p:nvPr/>
            </p:nvSpPr>
            <p:spPr>
              <a:xfrm>
                <a:off x="1446237" y="6159388"/>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−1</m:t>
                          </m:r>
                        </m:e>
                      </m:d>
                    </m:oMath>
                  </m:oMathPara>
                </a14:m>
                <a:endParaRPr/>
              </a:p>
            </p:txBody>
          </p:sp>
        </mc:Choice>
        <mc:Fallback xmlns="">
          <p:sp>
            <p:nvSpPr>
              <p:cNvPr id="36" name="TextBox 35">
                <a:extLst>
                  <a:ext uri="{FF2B5EF4-FFF2-40B4-BE49-F238E27FC236}">
                    <a16:creationId xmlns:a16="http://schemas.microsoft.com/office/drawing/2014/main" id="{1D194227-F3D4-6D8B-801A-4177DED1E072}"/>
                  </a:ext>
                </a:extLst>
              </p:cNvPr>
              <p:cNvSpPr txBox="1">
                <a:spLocks noRot="1" noChangeAspect="1" noMove="1" noResize="1" noEditPoints="1" noAdjustHandles="1" noChangeArrowheads="1" noChangeShapeType="1" noTextEdit="1"/>
              </p:cNvSpPr>
              <p:nvPr/>
            </p:nvSpPr>
            <p:spPr>
              <a:xfrm>
                <a:off x="1446237" y="6159388"/>
                <a:ext cx="2259566" cy="369332"/>
              </a:xfrm>
              <a:prstGeom prst="rect">
                <a:avLst/>
              </a:prstGeom>
              <a:blipFill>
                <a:blip r:embed="rId11"/>
                <a:stretch>
                  <a:fillRect t="-9836" b="-22951"/>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24FF5EA9-677A-31A8-C5F7-5F213351650A}"/>
              </a:ext>
            </a:extLst>
          </p:cNvPr>
          <p:cNvCxnSpPr>
            <a:cxnSpLocks/>
          </p:cNvCxnSpPr>
          <p:nvPr/>
        </p:nvCxnSpPr>
        <p:spPr>
          <a:xfrm flipV="1">
            <a:off x="1193344" y="4731328"/>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C65EB4-463D-6404-12E2-72A1D57C1129}"/>
              </a:ext>
            </a:extLst>
          </p:cNvPr>
          <p:cNvCxnSpPr>
            <a:cxnSpLocks/>
            <a:endCxn id="13" idx="2"/>
          </p:cNvCxnSpPr>
          <p:nvPr/>
        </p:nvCxnSpPr>
        <p:spPr>
          <a:xfrm flipV="1">
            <a:off x="1193344" y="3525930"/>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085B659-0A29-7622-E170-D2CC2FB9A4DA}"/>
              </a:ext>
            </a:extLst>
          </p:cNvPr>
          <p:cNvCxnSpPr>
            <a:cxnSpLocks/>
            <a:endCxn id="15" idx="2"/>
          </p:cNvCxnSpPr>
          <p:nvPr/>
        </p:nvCxnSpPr>
        <p:spPr>
          <a:xfrm>
            <a:off x="1193344" y="4736852"/>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D5F3E28-68BE-98E3-8672-1FD8F0F3C2BC}"/>
                  </a:ext>
                </a:extLst>
              </p:cNvPr>
              <p:cNvSpPr txBox="1"/>
              <p:nvPr/>
            </p:nvSpPr>
            <p:spPr>
              <a:xfrm>
                <a:off x="-93339" y="4531381"/>
                <a:ext cx="225956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42" name="TextBox 41">
                <a:extLst>
                  <a:ext uri="{FF2B5EF4-FFF2-40B4-BE49-F238E27FC236}">
                    <a16:creationId xmlns:a16="http://schemas.microsoft.com/office/drawing/2014/main" id="{4D5F3E28-68BE-98E3-8672-1FD8F0F3C2BC}"/>
                  </a:ext>
                </a:extLst>
              </p:cNvPr>
              <p:cNvSpPr txBox="1">
                <a:spLocks noRot="1" noChangeAspect="1" noMove="1" noResize="1" noEditPoints="1" noAdjustHandles="1" noChangeArrowheads="1" noChangeShapeType="1" noTextEdit="1"/>
              </p:cNvSpPr>
              <p:nvPr/>
            </p:nvSpPr>
            <p:spPr>
              <a:xfrm>
                <a:off x="-93339" y="4531381"/>
                <a:ext cx="2259566" cy="369332"/>
              </a:xfrm>
              <a:prstGeom prst="rect">
                <a:avLst/>
              </a:prstGeom>
              <a:blipFill>
                <a:blip r:embed="rId12"/>
                <a:stretch>
                  <a:fillRect t="-9836" b="-22951"/>
                </a:stretch>
              </a:blipFill>
            </p:spPr>
            <p:txBody>
              <a:bodyPr/>
              <a:lstStyle/>
              <a:p>
                <a:r>
                  <a:rPr lang="LID4096">
                    <a:noFill/>
                  </a:rPr>
                  <a:t> </a:t>
                </a:r>
              </a:p>
            </p:txBody>
          </p:sp>
        </mc:Fallback>
      </mc:AlternateContent>
    </p:spTree>
    <p:extLst>
      <p:ext uri="{BB962C8B-B14F-4D97-AF65-F5344CB8AC3E}">
        <p14:creationId xmlns:p14="http://schemas.microsoft.com/office/powerpoint/2010/main" val="3360977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73CCC-C457-0B45-719C-E65F40D360AB}"/>
            </a:ext>
          </a:extLst>
        </p:cNvPr>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AD70F5B4-86A6-F140-8ECA-880B66B4BA6E}"/>
              </a:ext>
            </a:extLst>
          </p:cNvPr>
          <p:cNvSpPr/>
          <p:nvPr/>
        </p:nvSpPr>
        <p:spPr>
          <a:xfrm>
            <a:off x="3900152" y="5751879"/>
            <a:ext cx="4824847" cy="644456"/>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98B7DB45-9A4B-7C35-108B-E0D33ACA4269}"/>
              </a:ext>
            </a:extLst>
          </p:cNvPr>
          <p:cNvSpPr>
            <a:spLocks noGrp="1"/>
          </p:cNvSpPr>
          <p:nvPr>
            <p:ph type="title"/>
          </p:nvPr>
        </p:nvSpPr>
        <p:spPr/>
        <p:txBody>
          <a:bodyPr/>
          <a:lstStyle/>
          <a:p>
            <a:r>
              <a:rPr lang="en-US" dirty="0"/>
              <a:t>What happens if we compose the hat function with itself?</a:t>
            </a:r>
            <a:endParaRPr lang="LID4096" dirty="0"/>
          </a:p>
        </p:txBody>
      </p:sp>
      <p:sp>
        <p:nvSpPr>
          <p:cNvPr id="3" name="Slide Number Placeholder 2">
            <a:extLst>
              <a:ext uri="{FF2B5EF4-FFF2-40B4-BE49-F238E27FC236}">
                <a16:creationId xmlns:a16="http://schemas.microsoft.com/office/drawing/2014/main" id="{4C2EEF47-3275-4BC4-77D9-8630284A6D35}"/>
              </a:ext>
            </a:extLst>
          </p:cNvPr>
          <p:cNvSpPr>
            <a:spLocks noGrp="1"/>
          </p:cNvSpPr>
          <p:nvPr>
            <p:ph type="sldNum" sz="quarter" idx="12"/>
          </p:nvPr>
        </p:nvSpPr>
        <p:spPr/>
        <p:txBody>
          <a:bodyPr/>
          <a:lstStyle/>
          <a:p>
            <a:fld id="{CC491BDB-77F2-4EF0-887C-9DE660584513}" type="slidenum">
              <a:rPr lang="en-GB" smtClean="0"/>
              <a:pPr/>
              <a:t>26</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1CE943-1D93-BBDD-277A-EFC9B5741AE3}"/>
                  </a:ext>
                </a:extLst>
              </p:cNvPr>
              <p:cNvSpPr txBox="1"/>
              <p:nvPr/>
            </p:nvSpPr>
            <p:spPr>
              <a:xfrm>
                <a:off x="9448801" y="1323202"/>
                <a:ext cx="23870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Δ</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=2 </m:t>
                      </m:r>
                      <m:r>
                        <m:rPr>
                          <m:sty m:val="p"/>
                        </m:rPr>
                        <a:rPr lang="en-US" sz="2400" b="0" i="0" smtClean="0">
                          <a:latin typeface="Cambria Math" panose="02040503050406030204" pitchFamily="18" charset="0"/>
                        </a:rPr>
                        <m:t>hats</m:t>
                      </m:r>
                    </m:oMath>
                  </m:oMathPara>
                </a14:m>
                <a:endParaRPr lang="LID4096" sz="2400" dirty="0"/>
              </a:p>
            </p:txBody>
          </p:sp>
        </mc:Choice>
        <mc:Fallback xmlns="">
          <p:sp>
            <p:nvSpPr>
              <p:cNvPr id="5" name="TextBox 4">
                <a:extLst>
                  <a:ext uri="{FF2B5EF4-FFF2-40B4-BE49-F238E27FC236}">
                    <a16:creationId xmlns:a16="http://schemas.microsoft.com/office/drawing/2014/main" id="{541CE943-1D93-BBDD-277A-EFC9B5741AE3}"/>
                  </a:ext>
                </a:extLst>
              </p:cNvPr>
              <p:cNvSpPr txBox="1">
                <a:spLocks noRot="1" noChangeAspect="1" noMove="1" noResize="1" noEditPoints="1" noAdjustHandles="1" noChangeArrowheads="1" noChangeShapeType="1" noTextEdit="1"/>
              </p:cNvSpPr>
              <p:nvPr/>
            </p:nvSpPr>
            <p:spPr>
              <a:xfrm>
                <a:off x="9448801" y="1323202"/>
                <a:ext cx="2387000" cy="369332"/>
              </a:xfrm>
              <a:prstGeom prst="rect">
                <a:avLst/>
              </a:prstGeom>
              <a:blipFill>
                <a:blip r:embed="rId2"/>
                <a:stretch>
                  <a:fillRect l="-1276" r="-1276"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CBA02E-D5F6-0C94-1277-6106AB0CB7EB}"/>
                  </a:ext>
                </a:extLst>
              </p:cNvPr>
              <p:cNvSpPr txBox="1"/>
              <p:nvPr/>
            </p:nvSpPr>
            <p:spPr>
              <a:xfrm>
                <a:off x="242891" y="1277035"/>
                <a:ext cx="10047816"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F</a:t>
                </a:r>
                <a14:m>
                  <m:oMath xmlns:m="http://schemas.openxmlformats.org/officeDocument/2006/math">
                    <m:r>
                      <m:rPr>
                        <m:sty m:val="p"/>
                      </m:rPr>
                      <a:rPr lang="en-US" sz="2400">
                        <a:latin typeface="Cambria Math" panose="02040503050406030204" pitchFamily="18" charset="0"/>
                        <a:cs typeface="Beaufort for LOL" panose="02020503050000020004" pitchFamily="18" charset="0"/>
                      </a:rPr>
                      <m:t>o</m:t>
                    </m:r>
                    <m:r>
                      <m:rPr>
                        <m:sty m:val="p"/>
                      </m:rPr>
                      <a:rPr lang="en-US" sz="2400" b="0" i="0" smtClean="0">
                        <a:latin typeface="Cambria Math" panose="02040503050406030204" pitchFamily="18" charset="0"/>
                        <a:cs typeface="Beaufort for LOL" panose="02020503050000020004" pitchFamily="18" charset="0"/>
                      </a:rPr>
                      <m:t>r</m:t>
                    </m:r>
                    <m:r>
                      <a:rPr lang="en-US" sz="2400" b="0" i="0"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𝑥</m:t>
                    </m:r>
                    <m:r>
                      <a:rPr lang="en-US" sz="2400" b="0" i="1" smtClean="0">
                        <a:latin typeface="Cambria Math" panose="02040503050406030204" pitchFamily="18" charset="0"/>
                        <a:cs typeface="Beaufort for LOL" panose="02020503050000020004" pitchFamily="18" charset="0"/>
                      </a:rPr>
                      <m:t>∈[0,1]</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Δ</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oMath>
                </a14:m>
                <a:r>
                  <a:rPr lang="en-US" sz="2400" dirty="0">
                    <a:latin typeface="Beaufort for LOL" panose="02020503050000020004" pitchFamily="18" charset="0"/>
                    <a:cs typeface="Beaufort for LOL" panose="02020503050000020004" pitchFamily="18" charset="0"/>
                  </a:rPr>
                  <a:t> covers the range [0,1] twice in its output. </a:t>
                </a:r>
                <a:endParaRPr lang="LID4096" sz="2400" dirty="0"/>
              </a:p>
            </p:txBody>
          </p:sp>
        </mc:Choice>
        <mc:Fallback xmlns="">
          <p:sp>
            <p:nvSpPr>
              <p:cNvPr id="9" name="TextBox 8">
                <a:extLst>
                  <a:ext uri="{FF2B5EF4-FFF2-40B4-BE49-F238E27FC236}">
                    <a16:creationId xmlns:a16="http://schemas.microsoft.com/office/drawing/2014/main" id="{DCCBA02E-D5F6-0C94-1277-6106AB0CB7EB}"/>
                  </a:ext>
                </a:extLst>
              </p:cNvPr>
              <p:cNvSpPr txBox="1">
                <a:spLocks noRot="1" noChangeAspect="1" noMove="1" noResize="1" noEditPoints="1" noAdjustHandles="1" noChangeArrowheads="1" noChangeShapeType="1" noTextEdit="1"/>
              </p:cNvSpPr>
              <p:nvPr/>
            </p:nvSpPr>
            <p:spPr>
              <a:xfrm>
                <a:off x="242891" y="1277035"/>
                <a:ext cx="10047816" cy="461665"/>
              </a:xfrm>
              <a:prstGeom prst="rect">
                <a:avLst/>
              </a:prstGeom>
              <a:blipFill>
                <a:blip r:embed="rId3"/>
                <a:stretch>
                  <a:fillRect l="-971" t="-11842" b="-27632"/>
                </a:stretch>
              </a:blipFill>
            </p:spPr>
            <p:txBody>
              <a:bodyPr/>
              <a:lstStyle/>
              <a:p>
                <a:r>
                  <a:rPr lang="LID4096">
                    <a:noFill/>
                  </a:rPr>
                  <a:t> </a:t>
                </a:r>
              </a:p>
            </p:txBody>
          </p:sp>
        </mc:Fallback>
      </mc:AlternateContent>
      <p:cxnSp>
        <p:nvCxnSpPr>
          <p:cNvPr id="12" name="Straight Arrow Connector 11">
            <a:extLst>
              <a:ext uri="{FF2B5EF4-FFF2-40B4-BE49-F238E27FC236}">
                <a16:creationId xmlns:a16="http://schemas.microsoft.com/office/drawing/2014/main" id="{8CE7F92B-1EEC-222E-8B1E-CF8E6F35F188}"/>
              </a:ext>
            </a:extLst>
          </p:cNvPr>
          <p:cNvCxnSpPr/>
          <p:nvPr/>
        </p:nvCxnSpPr>
        <p:spPr>
          <a:xfrm>
            <a:off x="7975600" y="1507867"/>
            <a:ext cx="1202267"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9181A89-2DBC-3B30-3E43-0AB86B448534}"/>
                  </a:ext>
                </a:extLst>
              </p:cNvPr>
              <p:cNvSpPr txBox="1"/>
              <p:nvPr/>
            </p:nvSpPr>
            <p:spPr>
              <a:xfrm>
                <a:off x="242891" y="2134358"/>
                <a:ext cx="10047816" cy="461665"/>
              </a:xfrm>
              <a:prstGeom prst="rect">
                <a:avLst/>
              </a:prstGeom>
              <a:noFill/>
            </p:spPr>
            <p:txBody>
              <a:bodyPr wrap="square">
                <a:spAutoFit/>
              </a:bodyPr>
              <a:lstStyle/>
              <a:p>
                <a14:m>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Δ</m:t>
                    </m:r>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Δ</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covers the range [0,1] four times in its output. </a:t>
                </a:r>
                <a:endParaRPr lang="LID4096" sz="2400" dirty="0"/>
              </a:p>
            </p:txBody>
          </p:sp>
        </mc:Choice>
        <mc:Fallback xmlns="">
          <p:sp>
            <p:nvSpPr>
              <p:cNvPr id="41" name="TextBox 40">
                <a:extLst>
                  <a:ext uri="{FF2B5EF4-FFF2-40B4-BE49-F238E27FC236}">
                    <a16:creationId xmlns:a16="http://schemas.microsoft.com/office/drawing/2014/main" id="{F9181A89-2DBC-3B30-3E43-0AB86B448534}"/>
                  </a:ext>
                </a:extLst>
              </p:cNvPr>
              <p:cNvSpPr txBox="1">
                <a:spLocks noRot="1" noChangeAspect="1" noMove="1" noResize="1" noEditPoints="1" noAdjustHandles="1" noChangeArrowheads="1" noChangeShapeType="1" noTextEdit="1"/>
              </p:cNvSpPr>
              <p:nvPr/>
            </p:nvSpPr>
            <p:spPr>
              <a:xfrm>
                <a:off x="242891" y="2134358"/>
                <a:ext cx="10047816" cy="461665"/>
              </a:xfrm>
              <a:prstGeom prst="rect">
                <a:avLst/>
              </a:prstGeom>
              <a:blipFill>
                <a:blip r:embed="rId4"/>
                <a:stretch>
                  <a:fillRect l="-182" t="-11842" b="-27632"/>
                </a:stretch>
              </a:blipFill>
            </p:spPr>
            <p:txBody>
              <a:bodyPr/>
              <a:lstStyle/>
              <a:p>
                <a:r>
                  <a:rPr lang="LID4096">
                    <a:noFill/>
                  </a:rPr>
                  <a:t> </a:t>
                </a:r>
              </a:p>
            </p:txBody>
          </p:sp>
        </mc:Fallback>
      </mc:AlternateContent>
      <p:cxnSp>
        <p:nvCxnSpPr>
          <p:cNvPr id="43" name="Straight Arrow Connector 42">
            <a:extLst>
              <a:ext uri="{FF2B5EF4-FFF2-40B4-BE49-F238E27FC236}">
                <a16:creationId xmlns:a16="http://schemas.microsoft.com/office/drawing/2014/main" id="{927232EC-02D1-C565-FD52-3BC02389C18A}"/>
              </a:ext>
            </a:extLst>
          </p:cNvPr>
          <p:cNvCxnSpPr/>
          <p:nvPr/>
        </p:nvCxnSpPr>
        <p:spPr>
          <a:xfrm>
            <a:off x="7476067" y="2365190"/>
            <a:ext cx="1202267"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5EF84D0-B4A4-D800-DB04-4A9051D778F4}"/>
                  </a:ext>
                </a:extLst>
              </p:cNvPr>
              <p:cNvSpPr txBox="1"/>
              <p:nvPr/>
            </p:nvSpPr>
            <p:spPr>
              <a:xfrm>
                <a:off x="9015682" y="2134358"/>
                <a:ext cx="27868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m:t>
                      </m:r>
                      <m:r>
                        <m:rPr>
                          <m:sty m:val="p"/>
                        </m:rPr>
                        <a:rPr lang="en-US" sz="2400" i="0" smtClean="0">
                          <a:latin typeface="Cambria Math" panose="02040503050406030204" pitchFamily="18" charset="0"/>
                        </a:rPr>
                        <m:t>Δ</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=4 </m:t>
                      </m:r>
                      <m:r>
                        <m:rPr>
                          <m:sty m:val="p"/>
                        </m:rPr>
                        <a:rPr lang="en-US" sz="2400" b="0" i="0" smtClean="0">
                          <a:latin typeface="Cambria Math" panose="02040503050406030204" pitchFamily="18" charset="0"/>
                        </a:rPr>
                        <m:t>hats</m:t>
                      </m:r>
                    </m:oMath>
                  </m:oMathPara>
                </a14:m>
                <a:endParaRPr lang="LID4096" sz="2400" dirty="0"/>
              </a:p>
            </p:txBody>
          </p:sp>
        </mc:Choice>
        <mc:Fallback xmlns="">
          <p:sp>
            <p:nvSpPr>
              <p:cNvPr id="44" name="TextBox 43">
                <a:extLst>
                  <a:ext uri="{FF2B5EF4-FFF2-40B4-BE49-F238E27FC236}">
                    <a16:creationId xmlns:a16="http://schemas.microsoft.com/office/drawing/2014/main" id="{15EF84D0-B4A4-D800-DB04-4A9051D778F4}"/>
                  </a:ext>
                </a:extLst>
              </p:cNvPr>
              <p:cNvSpPr txBox="1">
                <a:spLocks noRot="1" noChangeAspect="1" noMove="1" noResize="1" noEditPoints="1" noAdjustHandles="1" noChangeArrowheads="1" noChangeShapeType="1" noTextEdit="1"/>
              </p:cNvSpPr>
              <p:nvPr/>
            </p:nvSpPr>
            <p:spPr>
              <a:xfrm>
                <a:off x="9015682" y="2134358"/>
                <a:ext cx="2786852" cy="369332"/>
              </a:xfrm>
              <a:prstGeom prst="rect">
                <a:avLst/>
              </a:prstGeom>
              <a:blipFill>
                <a:blip r:embed="rId5"/>
                <a:stretch>
                  <a:fillRect l="-2188" r="-2188"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B2249F6-393F-7808-A6F3-B0D170518D82}"/>
                  </a:ext>
                </a:extLst>
              </p:cNvPr>
              <p:cNvSpPr txBox="1"/>
              <p:nvPr/>
            </p:nvSpPr>
            <p:spPr>
              <a:xfrm>
                <a:off x="3964090" y="5839785"/>
                <a:ext cx="5302776" cy="461665"/>
              </a:xfrm>
              <a:prstGeom prst="rect">
                <a:avLst/>
              </a:prstGeom>
              <a:noFill/>
            </p:spPr>
            <p:txBody>
              <a:bodyPr wrap="square">
                <a:spAutoFit/>
              </a:bodyPr>
              <a:lstStyle/>
              <a:p>
                <a14:m>
                  <m:oMath xmlns:m="http://schemas.openxmlformats.org/officeDocument/2006/math">
                    <m:sSup>
                      <m:sSupPr>
                        <m:ctrlPr>
                          <a:rPr lang="en-US" sz="2400" b="1" i="1" dirty="0" smtClean="0">
                            <a:latin typeface="Cambria Math" panose="02040503050406030204" pitchFamily="18" charset="0"/>
                            <a:cs typeface="Beaufort for LOL" panose="02020503050000020004" pitchFamily="18" charset="0"/>
                          </a:rPr>
                        </m:ctrlPr>
                      </m:sSupPr>
                      <m:e>
                        <m:r>
                          <a:rPr lang="en-US" sz="2400" b="1" i="0" dirty="0" smtClean="0">
                            <a:latin typeface="Cambria Math" panose="02040503050406030204" pitchFamily="18" charset="0"/>
                            <a:cs typeface="Beaufort for LOL" panose="02020503050000020004" pitchFamily="18" charset="0"/>
                          </a:rPr>
                          <m:t>𝚫</m:t>
                        </m:r>
                      </m:e>
                      <m:sup>
                        <m:r>
                          <a:rPr lang="en-US" sz="2400" b="1" i="1" dirty="0" smtClean="0">
                            <a:latin typeface="Cambria Math" panose="02040503050406030204" pitchFamily="18" charset="0"/>
                            <a:cs typeface="Beaufort for LOL" panose="02020503050000020004" pitchFamily="18" charset="0"/>
                          </a:rPr>
                          <m:t>𝒏</m:t>
                        </m:r>
                      </m:sup>
                    </m:sSup>
                    <m:r>
                      <a:rPr lang="en-US" sz="2400" b="1" i="1" dirty="0" smtClean="0">
                        <a:latin typeface="Cambria Math" panose="02040503050406030204" pitchFamily="18" charset="0"/>
                        <a:cs typeface="Beaufort for LOL" panose="02020503050000020004" pitchFamily="18" charset="0"/>
                      </a:rPr>
                      <m:t>(</m:t>
                    </m:r>
                    <m:r>
                      <a:rPr lang="en-US" sz="2400" b="1" i="1" dirty="0" smtClean="0">
                        <a:latin typeface="Cambria Math" panose="02040503050406030204" pitchFamily="18" charset="0"/>
                        <a:cs typeface="Beaufort for LOL" panose="02020503050000020004" pitchFamily="18" charset="0"/>
                      </a:rPr>
                      <m:t>𝒙</m:t>
                    </m:r>
                    <m:r>
                      <a:rPr lang="en-US" sz="2400" b="1" i="1" dirty="0" smtClean="0">
                        <a:latin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has </a:t>
                </a:r>
                <a14:m>
                  <m:oMath xmlns:m="http://schemas.openxmlformats.org/officeDocument/2006/math">
                    <m:sSup>
                      <m:sSupPr>
                        <m:ctrlPr>
                          <a:rPr lang="en-US" sz="2400" b="1" i="1" dirty="0" smtClean="0">
                            <a:latin typeface="Cambria Math" panose="02040503050406030204" pitchFamily="18" charset="0"/>
                            <a:cs typeface="Beaufort for LOL" panose="02020503050000020004" pitchFamily="18" charset="0"/>
                          </a:rPr>
                        </m:ctrlPr>
                      </m:sSupPr>
                      <m:e>
                        <m:r>
                          <a:rPr lang="en-US" sz="2400" b="1" i="1" dirty="0" smtClean="0">
                            <a:latin typeface="Cambria Math" panose="02040503050406030204" pitchFamily="18" charset="0"/>
                            <a:cs typeface="Beaufort for LOL" panose="02020503050000020004" pitchFamily="18" charset="0"/>
                          </a:rPr>
                          <m:t>𝟐</m:t>
                        </m:r>
                      </m:e>
                      <m:sup>
                        <m:r>
                          <a:rPr lang="en-US" sz="2400" b="1" i="1" dirty="0" smtClean="0">
                            <a:latin typeface="Cambria Math" panose="02040503050406030204" pitchFamily="18" charset="0"/>
                            <a:cs typeface="Beaufort for LOL" panose="02020503050000020004" pitchFamily="18" charset="0"/>
                          </a:rPr>
                          <m:t>𝒏</m:t>
                        </m:r>
                      </m:sup>
                    </m:sSup>
                  </m:oMath>
                </a14:m>
                <a:r>
                  <a:rPr lang="en-US" sz="2400" b="1" dirty="0">
                    <a:latin typeface="Beaufort for LOL" panose="02020503050000020004" pitchFamily="18" charset="0"/>
                    <a:cs typeface="Beaufort for LOL" panose="02020503050000020004" pitchFamily="18" charset="0"/>
                  </a:rPr>
                  <a:t> pieces </a:t>
                </a:r>
                <a:r>
                  <a:rPr lang="en-US" sz="2400" i="1" dirty="0">
                    <a:latin typeface="Beaufort for LOL" panose="02020503050000020004" pitchFamily="18" charset="0"/>
                    <a:cs typeface="Beaufort for LOL" panose="02020503050000020004" pitchFamily="18" charset="0"/>
                  </a:rPr>
                  <a:t>(each hat has 2)</a:t>
                </a:r>
                <a:r>
                  <a:rPr lang="en-US" sz="2400" dirty="0">
                    <a:latin typeface="Beaufort for LOL" panose="02020503050000020004" pitchFamily="18" charset="0"/>
                    <a:cs typeface="Beaufort for LOL" panose="02020503050000020004" pitchFamily="18" charset="0"/>
                  </a:rPr>
                  <a:t> </a:t>
                </a:r>
                <a:endParaRPr lang="LID4096" sz="2400" dirty="0"/>
              </a:p>
            </p:txBody>
          </p:sp>
        </mc:Choice>
        <mc:Fallback xmlns="">
          <p:sp>
            <p:nvSpPr>
              <p:cNvPr id="47" name="TextBox 46">
                <a:extLst>
                  <a:ext uri="{FF2B5EF4-FFF2-40B4-BE49-F238E27FC236}">
                    <a16:creationId xmlns:a16="http://schemas.microsoft.com/office/drawing/2014/main" id="{DB2249F6-393F-7808-A6F3-B0D170518D82}"/>
                  </a:ext>
                </a:extLst>
              </p:cNvPr>
              <p:cNvSpPr txBox="1">
                <a:spLocks noRot="1" noChangeAspect="1" noMove="1" noResize="1" noEditPoints="1" noAdjustHandles="1" noChangeArrowheads="1" noChangeShapeType="1" noTextEdit="1"/>
              </p:cNvSpPr>
              <p:nvPr/>
            </p:nvSpPr>
            <p:spPr>
              <a:xfrm>
                <a:off x="3964090" y="5839785"/>
                <a:ext cx="5302776" cy="461665"/>
              </a:xfrm>
              <a:prstGeom prst="rect">
                <a:avLst/>
              </a:prstGeom>
              <a:blipFill>
                <a:blip r:embed="rId6"/>
                <a:stretch>
                  <a:fillRect l="-230" t="-11842" b="-2763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9613D04-B749-5889-483E-0F9C34EFBE98}"/>
                  </a:ext>
                </a:extLst>
              </p:cNvPr>
              <p:cNvSpPr txBox="1"/>
              <p:nvPr/>
            </p:nvSpPr>
            <p:spPr>
              <a:xfrm>
                <a:off x="0" y="6488668"/>
                <a:ext cx="6100232" cy="369332"/>
              </a:xfrm>
              <a:prstGeom prst="rect">
                <a:avLst/>
              </a:prstGeom>
              <a:noFill/>
            </p:spPr>
            <p:txBody>
              <a:bodyPr wrap="square">
                <a:spAutoFit/>
              </a:bodyPr>
              <a:lstStyle/>
              <a:p>
                <a14:m>
                  <m:oMath xmlns:m="http://schemas.openxmlformats.org/officeDocument/2006/math">
                    <m:sSup>
                      <m:sSupPr>
                        <m:ctrlPr>
                          <a:rPr lang="en-US" sz="1800" i="1" dirty="0" smtClean="0">
                            <a:latin typeface="Cambria Math" panose="02040503050406030204" pitchFamily="18" charset="0"/>
                            <a:cs typeface="Beaufort for LOL" panose="02020503050000020004" pitchFamily="18" charset="0"/>
                          </a:rPr>
                        </m:ctrlPr>
                      </m:sSupPr>
                      <m:e>
                        <m:r>
                          <a:rPr lang="en-US" sz="1800" b="0" i="1" dirty="0" smtClean="0">
                            <a:latin typeface="Cambria Math" panose="02040503050406030204" pitchFamily="18" charset="0"/>
                            <a:cs typeface="Beaufort for LOL" panose="02020503050000020004" pitchFamily="18" charset="0"/>
                          </a:rPr>
                          <m:t>𝛥</m:t>
                        </m:r>
                      </m:e>
                      <m:sup>
                        <m:r>
                          <a:rPr lang="en-US" sz="1800" b="0" i="1" dirty="0" smtClean="0">
                            <a:latin typeface="Cambria Math" panose="02040503050406030204" pitchFamily="18" charset="0"/>
                            <a:cs typeface="Beaufort for LOL" panose="02020503050000020004" pitchFamily="18" charset="0"/>
                          </a:rPr>
                          <m:t>𝑛</m:t>
                        </m:r>
                      </m:sup>
                    </m:sSup>
                    <m:r>
                      <a:rPr lang="en-US" sz="1800" b="0" i="1" dirty="0" smtClean="0">
                        <a:latin typeface="Cambria Math" panose="02040503050406030204" pitchFamily="18" charset="0"/>
                        <a:cs typeface="Beaufort for LOL" panose="02020503050000020004" pitchFamily="18" charset="0"/>
                      </a:rPr>
                      <m:t>(</m:t>
                    </m:r>
                    <m:r>
                      <a:rPr lang="en-US" sz="1800" b="0" i="1" dirty="0" smtClean="0">
                        <a:latin typeface="Cambria Math" panose="02040503050406030204" pitchFamily="18" charset="0"/>
                        <a:cs typeface="Beaufort for LOL" panose="02020503050000020004" pitchFamily="18" charset="0"/>
                      </a:rPr>
                      <m:t>𝑥</m:t>
                    </m:r>
                    <m:r>
                      <a:rPr lang="en-US" sz="1800" b="0" i="1" dirty="0" smtClean="0">
                        <a:latin typeface="Cambria Math" panose="02040503050406030204" pitchFamily="18" charset="0"/>
                        <a:cs typeface="Beaufort for LOL" panose="02020503050000020004" pitchFamily="18" charset="0"/>
                      </a:rPr>
                      <m:t>)</m:t>
                    </m:r>
                  </m:oMath>
                </a14:m>
                <a:r>
                  <a:rPr lang="en-US" sz="1800" i="1" dirty="0">
                    <a:latin typeface="Beaufort for LOL" panose="02020503050000020004" pitchFamily="18" charset="0"/>
                    <a:cs typeface="Beaufort for LOL" panose="02020503050000020004" pitchFamily="18" charset="0"/>
                  </a:rPr>
                  <a:t> is also known as the “sawtooth function”</a:t>
                </a:r>
                <a:endParaRPr lang="LID4096" i="1" dirty="0"/>
              </a:p>
            </p:txBody>
          </p:sp>
        </mc:Choice>
        <mc:Fallback xmlns="">
          <p:sp>
            <p:nvSpPr>
              <p:cNvPr id="50" name="TextBox 49">
                <a:extLst>
                  <a:ext uri="{FF2B5EF4-FFF2-40B4-BE49-F238E27FC236}">
                    <a16:creationId xmlns:a16="http://schemas.microsoft.com/office/drawing/2014/main" id="{99613D04-B749-5889-483E-0F9C34EFBE98}"/>
                  </a:ext>
                </a:extLst>
              </p:cNvPr>
              <p:cNvSpPr txBox="1">
                <a:spLocks noRot="1" noChangeAspect="1" noMove="1" noResize="1" noEditPoints="1" noAdjustHandles="1" noChangeArrowheads="1" noChangeShapeType="1" noTextEdit="1"/>
              </p:cNvSpPr>
              <p:nvPr/>
            </p:nvSpPr>
            <p:spPr>
              <a:xfrm>
                <a:off x="0" y="6488668"/>
                <a:ext cx="6100232" cy="369332"/>
              </a:xfrm>
              <a:prstGeom prst="rect">
                <a:avLst/>
              </a:prstGeom>
              <a:blipFill>
                <a:blip r:embed="rId7"/>
                <a:stretch>
                  <a:fillRect t="-8197" b="-24590"/>
                </a:stretch>
              </a:blipFill>
            </p:spPr>
            <p:txBody>
              <a:bodyPr/>
              <a:lstStyle/>
              <a:p>
                <a:r>
                  <a:rPr lang="LID4096">
                    <a:noFill/>
                  </a:rPr>
                  <a:t> </a:t>
                </a:r>
              </a:p>
            </p:txBody>
          </p:sp>
        </mc:Fallback>
      </mc:AlternateContent>
      <p:pic>
        <p:nvPicPr>
          <p:cNvPr id="52" name="Picture 51" descr="A blue triangle with a line&#10;&#10;AI-generated content may be incorrect.">
            <a:extLst>
              <a:ext uri="{FF2B5EF4-FFF2-40B4-BE49-F238E27FC236}">
                <a16:creationId xmlns:a16="http://schemas.microsoft.com/office/drawing/2014/main" id="{3256E55C-B2AA-2046-419A-EC9CD13545A2}"/>
              </a:ext>
            </a:extLst>
          </p:cNvPr>
          <p:cNvPicPr>
            <a:picLocks noChangeAspect="1"/>
          </p:cNvPicPr>
          <p:nvPr/>
        </p:nvPicPr>
        <p:blipFill>
          <a:blip r:embed="rId8"/>
          <a:stretch>
            <a:fillRect/>
          </a:stretch>
        </p:blipFill>
        <p:spPr>
          <a:xfrm>
            <a:off x="55560" y="2954004"/>
            <a:ext cx="2898590" cy="2171400"/>
          </a:xfrm>
          <a:prstGeom prst="rect">
            <a:avLst/>
          </a:prstGeom>
        </p:spPr>
      </p:pic>
      <p:pic>
        <p:nvPicPr>
          <p:cNvPr id="54" name="Picture 53" descr="A blue triangle shaped graph&#10;&#10;AI-generated content may be incorrect.">
            <a:extLst>
              <a:ext uri="{FF2B5EF4-FFF2-40B4-BE49-F238E27FC236}">
                <a16:creationId xmlns:a16="http://schemas.microsoft.com/office/drawing/2014/main" id="{3670E727-082E-0618-BB50-62F12D5CF4A1}"/>
              </a:ext>
            </a:extLst>
          </p:cNvPr>
          <p:cNvPicPr>
            <a:picLocks noChangeAspect="1"/>
          </p:cNvPicPr>
          <p:nvPr/>
        </p:nvPicPr>
        <p:blipFill>
          <a:blip r:embed="rId9"/>
          <a:stretch>
            <a:fillRect/>
          </a:stretch>
        </p:blipFill>
        <p:spPr>
          <a:xfrm>
            <a:off x="3027936" y="2954004"/>
            <a:ext cx="2898590" cy="2171400"/>
          </a:xfrm>
          <a:prstGeom prst="rect">
            <a:avLst/>
          </a:prstGeom>
        </p:spPr>
      </p:pic>
      <p:pic>
        <p:nvPicPr>
          <p:cNvPr id="56" name="Picture 55" descr="A graph with blue lines&#10;&#10;AI-generated content may be incorrect.">
            <a:extLst>
              <a:ext uri="{FF2B5EF4-FFF2-40B4-BE49-F238E27FC236}">
                <a16:creationId xmlns:a16="http://schemas.microsoft.com/office/drawing/2014/main" id="{4575CE9E-FECE-E3D4-99FE-B7CF55295D98}"/>
              </a:ext>
            </a:extLst>
          </p:cNvPr>
          <p:cNvPicPr>
            <a:picLocks noChangeAspect="1"/>
          </p:cNvPicPr>
          <p:nvPr/>
        </p:nvPicPr>
        <p:blipFill>
          <a:blip r:embed="rId10"/>
          <a:stretch>
            <a:fillRect/>
          </a:stretch>
        </p:blipFill>
        <p:spPr>
          <a:xfrm>
            <a:off x="6219294" y="2954004"/>
            <a:ext cx="2898590" cy="2171400"/>
          </a:xfrm>
          <a:prstGeom prst="rect">
            <a:avLst/>
          </a:prstGeom>
        </p:spPr>
      </p:pic>
      <p:pic>
        <p:nvPicPr>
          <p:cNvPr id="59" name="Picture 58" descr="A blue line with numbers&#10;&#10;AI-generated content may be incorrect.">
            <a:extLst>
              <a:ext uri="{FF2B5EF4-FFF2-40B4-BE49-F238E27FC236}">
                <a16:creationId xmlns:a16="http://schemas.microsoft.com/office/drawing/2014/main" id="{EB212022-4962-2F5D-D591-05030886987D}"/>
              </a:ext>
            </a:extLst>
          </p:cNvPr>
          <p:cNvPicPr>
            <a:picLocks noChangeAspect="1"/>
          </p:cNvPicPr>
          <p:nvPr/>
        </p:nvPicPr>
        <p:blipFill>
          <a:blip r:embed="rId11"/>
          <a:stretch>
            <a:fillRect/>
          </a:stretch>
        </p:blipFill>
        <p:spPr>
          <a:xfrm>
            <a:off x="9177867" y="2954823"/>
            <a:ext cx="2898590" cy="2171400"/>
          </a:xfrm>
          <a:prstGeom prst="rect">
            <a:avLst/>
          </a:prstGeom>
        </p:spPr>
      </p:pic>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D2FBD03-016A-E161-8448-054F6083BFD8}"/>
                  </a:ext>
                </a:extLst>
              </p:cNvPr>
              <p:cNvSpPr txBox="1"/>
              <p:nvPr/>
            </p:nvSpPr>
            <p:spPr>
              <a:xfrm>
                <a:off x="1204062" y="5125404"/>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=1</m:t>
                      </m:r>
                    </m:oMath>
                  </m:oMathPara>
                </a14:m>
                <a:endParaRPr lang="LID4096" sz="2400" dirty="0"/>
              </a:p>
            </p:txBody>
          </p:sp>
        </mc:Choice>
        <mc:Fallback xmlns="">
          <p:sp>
            <p:nvSpPr>
              <p:cNvPr id="62" name="TextBox 61">
                <a:extLst>
                  <a:ext uri="{FF2B5EF4-FFF2-40B4-BE49-F238E27FC236}">
                    <a16:creationId xmlns:a16="http://schemas.microsoft.com/office/drawing/2014/main" id="{AD2FBD03-016A-E161-8448-054F6083BFD8}"/>
                  </a:ext>
                </a:extLst>
              </p:cNvPr>
              <p:cNvSpPr txBox="1">
                <a:spLocks noRot="1" noChangeAspect="1" noMove="1" noResize="1" noEditPoints="1" noAdjustHandles="1" noChangeArrowheads="1" noChangeShapeType="1" noTextEdit="1"/>
              </p:cNvSpPr>
              <p:nvPr/>
            </p:nvSpPr>
            <p:spPr>
              <a:xfrm>
                <a:off x="1204062" y="5125404"/>
                <a:ext cx="820609" cy="369332"/>
              </a:xfrm>
              <a:prstGeom prst="rect">
                <a:avLst/>
              </a:prstGeom>
              <a:blipFill>
                <a:blip r:embed="rId12"/>
                <a:stretch>
                  <a:fillRect l="-5224" r="-8955" b="-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A9E80B9-7E46-47BD-F8B7-9050718E7BB6}"/>
                  </a:ext>
                </a:extLst>
              </p:cNvPr>
              <p:cNvSpPr txBox="1"/>
              <p:nvPr/>
            </p:nvSpPr>
            <p:spPr>
              <a:xfrm>
                <a:off x="4230852" y="5110029"/>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=2</m:t>
                      </m:r>
                    </m:oMath>
                  </m:oMathPara>
                </a14:m>
                <a:endParaRPr lang="LID4096" sz="2400" dirty="0"/>
              </a:p>
            </p:txBody>
          </p:sp>
        </mc:Choice>
        <mc:Fallback xmlns="">
          <p:sp>
            <p:nvSpPr>
              <p:cNvPr id="63" name="TextBox 62">
                <a:extLst>
                  <a:ext uri="{FF2B5EF4-FFF2-40B4-BE49-F238E27FC236}">
                    <a16:creationId xmlns:a16="http://schemas.microsoft.com/office/drawing/2014/main" id="{5A9E80B9-7E46-47BD-F8B7-9050718E7BB6}"/>
                  </a:ext>
                </a:extLst>
              </p:cNvPr>
              <p:cNvSpPr txBox="1">
                <a:spLocks noRot="1" noChangeAspect="1" noMove="1" noResize="1" noEditPoints="1" noAdjustHandles="1" noChangeArrowheads="1" noChangeShapeType="1" noTextEdit="1"/>
              </p:cNvSpPr>
              <p:nvPr/>
            </p:nvSpPr>
            <p:spPr>
              <a:xfrm>
                <a:off x="4230852" y="5110029"/>
                <a:ext cx="820609" cy="369332"/>
              </a:xfrm>
              <a:prstGeom prst="rect">
                <a:avLst/>
              </a:prstGeom>
              <a:blipFill>
                <a:blip r:embed="rId13"/>
                <a:stretch>
                  <a:fillRect l="-4444" r="-8889"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15F669A-73EF-91A9-8AC7-359BA4569142}"/>
                  </a:ext>
                </a:extLst>
              </p:cNvPr>
              <p:cNvSpPr txBox="1"/>
              <p:nvPr/>
            </p:nvSpPr>
            <p:spPr>
              <a:xfrm>
                <a:off x="7417938" y="5110029"/>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=3</m:t>
                      </m:r>
                    </m:oMath>
                  </m:oMathPara>
                </a14:m>
                <a:endParaRPr lang="LID4096" sz="2400" dirty="0"/>
              </a:p>
            </p:txBody>
          </p:sp>
        </mc:Choice>
        <mc:Fallback xmlns="">
          <p:sp>
            <p:nvSpPr>
              <p:cNvPr id="64" name="TextBox 63">
                <a:extLst>
                  <a:ext uri="{FF2B5EF4-FFF2-40B4-BE49-F238E27FC236}">
                    <a16:creationId xmlns:a16="http://schemas.microsoft.com/office/drawing/2014/main" id="{815F669A-73EF-91A9-8AC7-359BA4569142}"/>
                  </a:ext>
                </a:extLst>
              </p:cNvPr>
              <p:cNvSpPr txBox="1">
                <a:spLocks noRot="1" noChangeAspect="1" noMove="1" noResize="1" noEditPoints="1" noAdjustHandles="1" noChangeArrowheads="1" noChangeShapeType="1" noTextEdit="1"/>
              </p:cNvSpPr>
              <p:nvPr/>
            </p:nvSpPr>
            <p:spPr>
              <a:xfrm>
                <a:off x="7417938" y="5110029"/>
                <a:ext cx="820609" cy="369332"/>
              </a:xfrm>
              <a:prstGeom prst="rect">
                <a:avLst/>
              </a:prstGeom>
              <a:blipFill>
                <a:blip r:embed="rId14"/>
                <a:stretch>
                  <a:fillRect l="-5224" r="-8955"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C274AF9-804F-CE52-F402-E5CDFA222CE8}"/>
                  </a:ext>
                </a:extLst>
              </p:cNvPr>
              <p:cNvSpPr txBox="1"/>
              <p:nvPr/>
            </p:nvSpPr>
            <p:spPr>
              <a:xfrm>
                <a:off x="10316528" y="5110029"/>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=6</m:t>
                      </m:r>
                    </m:oMath>
                  </m:oMathPara>
                </a14:m>
                <a:endParaRPr lang="LID4096" sz="2400" dirty="0"/>
              </a:p>
            </p:txBody>
          </p:sp>
        </mc:Choice>
        <mc:Fallback xmlns="">
          <p:sp>
            <p:nvSpPr>
              <p:cNvPr id="65" name="TextBox 64">
                <a:extLst>
                  <a:ext uri="{FF2B5EF4-FFF2-40B4-BE49-F238E27FC236}">
                    <a16:creationId xmlns:a16="http://schemas.microsoft.com/office/drawing/2014/main" id="{9C274AF9-804F-CE52-F402-E5CDFA222CE8}"/>
                  </a:ext>
                </a:extLst>
              </p:cNvPr>
              <p:cNvSpPr txBox="1">
                <a:spLocks noRot="1" noChangeAspect="1" noMove="1" noResize="1" noEditPoints="1" noAdjustHandles="1" noChangeArrowheads="1" noChangeShapeType="1" noTextEdit="1"/>
              </p:cNvSpPr>
              <p:nvPr/>
            </p:nvSpPr>
            <p:spPr>
              <a:xfrm>
                <a:off x="10316528" y="5110029"/>
                <a:ext cx="820609" cy="369332"/>
              </a:xfrm>
              <a:prstGeom prst="rect">
                <a:avLst/>
              </a:prstGeom>
              <a:blipFill>
                <a:blip r:embed="rId15"/>
                <a:stretch>
                  <a:fillRect l="-4444" r="-8889" b="-6557"/>
                </a:stretch>
              </a:blipFill>
            </p:spPr>
            <p:txBody>
              <a:bodyPr/>
              <a:lstStyle/>
              <a:p>
                <a:r>
                  <a:rPr lang="LID4096">
                    <a:noFill/>
                  </a:rPr>
                  <a:t> </a:t>
                </a:r>
              </a:p>
            </p:txBody>
          </p:sp>
        </mc:Fallback>
      </mc:AlternateContent>
      <p:sp>
        <p:nvSpPr>
          <p:cNvPr id="6" name="TextBox 5">
            <a:extLst>
              <a:ext uri="{FF2B5EF4-FFF2-40B4-BE49-F238E27FC236}">
                <a16:creationId xmlns:a16="http://schemas.microsoft.com/office/drawing/2014/main" id="{99E96B2E-4A12-D473-F6A8-71CBDDB67E11}"/>
              </a:ext>
            </a:extLst>
          </p:cNvPr>
          <p:cNvSpPr txBox="1"/>
          <p:nvPr/>
        </p:nvSpPr>
        <p:spPr>
          <a:xfrm>
            <a:off x="8238547" y="6578600"/>
            <a:ext cx="3724853" cy="276999"/>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M. </a:t>
            </a:r>
            <a:r>
              <a:rPr lang="en-US" sz="1200" i="1" dirty="0" err="1">
                <a:latin typeface="Beaufort for LOL" panose="02020503050000020004" pitchFamily="18" charset="0"/>
                <a:cs typeface="Beaufort for LOL" panose="02020503050000020004" pitchFamily="18" charset="0"/>
              </a:rPr>
              <a:t>Telgarsky</a:t>
            </a:r>
            <a:r>
              <a:rPr lang="en-US" sz="1200" i="1" dirty="0">
                <a:latin typeface="Beaufort for LOL" panose="02020503050000020004" pitchFamily="18" charset="0"/>
                <a:cs typeface="Beaufort for LOL" panose="02020503050000020004" pitchFamily="18" charset="0"/>
              </a:rPr>
              <a:t>, </a:t>
            </a:r>
            <a:r>
              <a:rPr lang="LID4096" sz="1200" i="1" dirty="0">
                <a:latin typeface="Beaufort for LOL" panose="02020503050000020004" pitchFamily="18" charset="0"/>
                <a:cs typeface="Beaufort for LOL" panose="02020503050000020004" pitchFamily="18" charset="0"/>
              </a:rPr>
              <a:t>Benefits of depth in neural networks</a:t>
            </a:r>
            <a:r>
              <a:rPr lang="en-US" sz="1200" i="1" dirty="0">
                <a:latin typeface="Beaufort for LOL" panose="02020503050000020004" pitchFamily="18" charset="0"/>
                <a:cs typeface="Beaufort for LOL" panose="02020503050000020004" pitchFamily="18" charset="0"/>
              </a:rPr>
              <a:t> (2016)</a:t>
            </a:r>
            <a:endParaRPr lang="LID4096"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427050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77431-911B-DA34-EAF6-311D4E02B02B}"/>
              </a:ext>
            </a:extLst>
          </p:cNvPr>
          <p:cNvSpPr>
            <a:spLocks noGrp="1"/>
          </p:cNvSpPr>
          <p:nvPr>
            <p:ph type="title"/>
          </p:nvPr>
        </p:nvSpPr>
        <p:spPr/>
        <p:txBody>
          <a:bodyPr/>
          <a:lstStyle/>
          <a:p>
            <a:r>
              <a:rPr lang="en-US" dirty="0"/>
              <a:t>The power of deep neural networks</a:t>
            </a:r>
            <a:endParaRPr lang="LID4096" dirty="0"/>
          </a:p>
        </p:txBody>
      </p:sp>
      <p:sp>
        <p:nvSpPr>
          <p:cNvPr id="3" name="Slide Number Placeholder 2">
            <a:extLst>
              <a:ext uri="{FF2B5EF4-FFF2-40B4-BE49-F238E27FC236}">
                <a16:creationId xmlns:a16="http://schemas.microsoft.com/office/drawing/2014/main" id="{319E4B48-0A34-5BA9-FD1A-7279FB4D136F}"/>
              </a:ext>
            </a:extLst>
          </p:cNvPr>
          <p:cNvSpPr>
            <a:spLocks noGrp="1"/>
          </p:cNvSpPr>
          <p:nvPr>
            <p:ph type="sldNum" sz="quarter" idx="12"/>
          </p:nvPr>
        </p:nvSpPr>
        <p:spPr/>
        <p:txBody>
          <a:bodyPr/>
          <a:lstStyle/>
          <a:p>
            <a:fld id="{CC491BDB-77F2-4EF0-887C-9DE660584513}" type="slidenum">
              <a:rPr lang="en-GB" smtClean="0"/>
              <a:pPr/>
              <a:t>27</a:t>
            </a:fld>
            <a:endParaRPr lang="en-GB" dirty="0"/>
          </a:p>
        </p:txBody>
      </p:sp>
      <p:sp>
        <p:nvSpPr>
          <p:cNvPr id="4" name="Oval 3">
            <a:extLst>
              <a:ext uri="{FF2B5EF4-FFF2-40B4-BE49-F238E27FC236}">
                <a16:creationId xmlns:a16="http://schemas.microsoft.com/office/drawing/2014/main" id="{957CB065-77C5-9F55-F8B5-05ABE6836D4A}"/>
              </a:ext>
            </a:extLst>
          </p:cNvPr>
          <p:cNvSpPr/>
          <p:nvPr/>
        </p:nvSpPr>
        <p:spPr>
          <a:xfrm>
            <a:off x="4152572" y="1876862"/>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Oval 4">
            <a:extLst>
              <a:ext uri="{FF2B5EF4-FFF2-40B4-BE49-F238E27FC236}">
                <a16:creationId xmlns:a16="http://schemas.microsoft.com/office/drawing/2014/main" id="{38541279-45FE-0012-3B6C-D708874364B5}"/>
              </a:ext>
            </a:extLst>
          </p:cNvPr>
          <p:cNvSpPr/>
          <p:nvPr/>
        </p:nvSpPr>
        <p:spPr>
          <a:xfrm>
            <a:off x="4152572" y="307683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 name="Oval 5">
            <a:extLst>
              <a:ext uri="{FF2B5EF4-FFF2-40B4-BE49-F238E27FC236}">
                <a16:creationId xmlns:a16="http://schemas.microsoft.com/office/drawing/2014/main" id="{9EEC5815-B02D-19BC-1952-9F728BD64B4E}"/>
              </a:ext>
            </a:extLst>
          </p:cNvPr>
          <p:cNvSpPr/>
          <p:nvPr/>
        </p:nvSpPr>
        <p:spPr>
          <a:xfrm>
            <a:off x="4152572" y="4276820"/>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8" name="Straight Arrow Connector 7">
            <a:extLst>
              <a:ext uri="{FF2B5EF4-FFF2-40B4-BE49-F238E27FC236}">
                <a16:creationId xmlns:a16="http://schemas.microsoft.com/office/drawing/2014/main" id="{C0800C7C-D4CD-BA9E-F365-7EAC2603AE7A}"/>
              </a:ext>
            </a:extLst>
          </p:cNvPr>
          <p:cNvCxnSpPr>
            <a:cxnSpLocks/>
            <a:stCxn id="4" idx="6"/>
            <a:endCxn id="20" idx="2"/>
          </p:cNvCxnSpPr>
          <p:nvPr/>
        </p:nvCxnSpPr>
        <p:spPr>
          <a:xfrm>
            <a:off x="4641670" y="2121411"/>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301893-DC22-EFCC-C0DD-F7BF685AB941}"/>
              </a:ext>
            </a:extLst>
          </p:cNvPr>
          <p:cNvCxnSpPr>
            <a:cxnSpLocks/>
            <a:stCxn id="5" idx="6"/>
            <a:endCxn id="20" idx="2"/>
          </p:cNvCxnSpPr>
          <p:nvPr/>
        </p:nvCxnSpPr>
        <p:spPr>
          <a:xfrm flipV="1">
            <a:off x="4641670" y="2121411"/>
            <a:ext cx="1146459" cy="11999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85F295-AA0B-5695-6665-1C131C520F49}"/>
              </a:ext>
            </a:extLst>
          </p:cNvPr>
          <p:cNvCxnSpPr>
            <a:cxnSpLocks/>
            <a:stCxn id="6" idx="6"/>
            <a:endCxn id="20" idx="2"/>
          </p:cNvCxnSpPr>
          <p:nvPr/>
        </p:nvCxnSpPr>
        <p:spPr>
          <a:xfrm flipV="1">
            <a:off x="4641670" y="2121411"/>
            <a:ext cx="1146459" cy="239995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C7A67BA-7BA3-171E-F6A0-21E17B230143}"/>
              </a:ext>
            </a:extLst>
          </p:cNvPr>
          <p:cNvCxnSpPr>
            <a:cxnSpLocks/>
          </p:cNvCxnSpPr>
          <p:nvPr/>
        </p:nvCxnSpPr>
        <p:spPr>
          <a:xfrm flipV="1">
            <a:off x="3014445" y="3326809"/>
            <a:ext cx="1146546" cy="1104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695D220-7C87-EAC1-3E8F-7741B2442CBB}"/>
              </a:ext>
            </a:extLst>
          </p:cNvPr>
          <p:cNvCxnSpPr>
            <a:cxnSpLocks/>
            <a:endCxn id="4" idx="2"/>
          </p:cNvCxnSpPr>
          <p:nvPr/>
        </p:nvCxnSpPr>
        <p:spPr>
          <a:xfrm flipV="1">
            <a:off x="3014445" y="2121411"/>
            <a:ext cx="1138127" cy="12164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E0F97A-56DA-BEDB-3B98-FA936CB96FEB}"/>
              </a:ext>
            </a:extLst>
          </p:cNvPr>
          <p:cNvCxnSpPr>
            <a:cxnSpLocks/>
            <a:endCxn id="6" idx="2"/>
          </p:cNvCxnSpPr>
          <p:nvPr/>
        </p:nvCxnSpPr>
        <p:spPr>
          <a:xfrm>
            <a:off x="3014445" y="3332333"/>
            <a:ext cx="1138127" cy="118903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A51403-07F9-F7BE-A6E8-15420412C0F2}"/>
              </a:ext>
            </a:extLst>
          </p:cNvPr>
          <p:cNvSpPr/>
          <p:nvPr/>
        </p:nvSpPr>
        <p:spPr>
          <a:xfrm>
            <a:off x="5788129" y="1876862"/>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70BC67E4-6D44-6975-0DF4-F69B375359B2}"/>
              </a:ext>
            </a:extLst>
          </p:cNvPr>
          <p:cNvSpPr/>
          <p:nvPr/>
        </p:nvSpPr>
        <p:spPr>
          <a:xfrm>
            <a:off x="5788129" y="3076834"/>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Oval 21">
            <a:extLst>
              <a:ext uri="{FF2B5EF4-FFF2-40B4-BE49-F238E27FC236}">
                <a16:creationId xmlns:a16="http://schemas.microsoft.com/office/drawing/2014/main" id="{9DC0E269-962A-DBDA-DEB6-0866FABD30C8}"/>
              </a:ext>
            </a:extLst>
          </p:cNvPr>
          <p:cNvSpPr/>
          <p:nvPr/>
        </p:nvSpPr>
        <p:spPr>
          <a:xfrm>
            <a:off x="5788129" y="4276820"/>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7" name="Straight Arrow Connector 26">
            <a:extLst>
              <a:ext uri="{FF2B5EF4-FFF2-40B4-BE49-F238E27FC236}">
                <a16:creationId xmlns:a16="http://schemas.microsoft.com/office/drawing/2014/main" id="{55A186CF-420A-1FE4-8D85-99DB06147072}"/>
              </a:ext>
            </a:extLst>
          </p:cNvPr>
          <p:cNvCxnSpPr>
            <a:cxnSpLocks/>
            <a:stCxn id="4" idx="6"/>
            <a:endCxn id="21" idx="2"/>
          </p:cNvCxnSpPr>
          <p:nvPr/>
        </p:nvCxnSpPr>
        <p:spPr>
          <a:xfrm>
            <a:off x="4641670" y="2121411"/>
            <a:ext cx="1146459" cy="11999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BAAF59C-FB39-C4EB-2E80-E704C98FC32F}"/>
              </a:ext>
            </a:extLst>
          </p:cNvPr>
          <p:cNvCxnSpPr>
            <a:cxnSpLocks/>
            <a:stCxn id="5" idx="6"/>
            <a:endCxn id="21" idx="2"/>
          </p:cNvCxnSpPr>
          <p:nvPr/>
        </p:nvCxnSpPr>
        <p:spPr>
          <a:xfrm>
            <a:off x="4641670" y="3321383"/>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51C748-DC98-BFBB-8D56-02B8E6885262}"/>
              </a:ext>
            </a:extLst>
          </p:cNvPr>
          <p:cNvCxnSpPr>
            <a:cxnSpLocks/>
            <a:stCxn id="5" idx="6"/>
            <a:endCxn id="22" idx="2"/>
          </p:cNvCxnSpPr>
          <p:nvPr/>
        </p:nvCxnSpPr>
        <p:spPr>
          <a:xfrm>
            <a:off x="4641670" y="3321383"/>
            <a:ext cx="1146459" cy="119998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A086089-02BF-2BE4-EE35-2FBBAF21CF24}"/>
              </a:ext>
            </a:extLst>
          </p:cNvPr>
          <p:cNvCxnSpPr>
            <a:cxnSpLocks/>
            <a:stCxn id="6" idx="6"/>
            <a:endCxn id="22" idx="2"/>
          </p:cNvCxnSpPr>
          <p:nvPr/>
        </p:nvCxnSpPr>
        <p:spPr>
          <a:xfrm>
            <a:off x="4641670" y="4521369"/>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76D5365-7D53-54C9-9954-8A806DDF0168}"/>
              </a:ext>
            </a:extLst>
          </p:cNvPr>
          <p:cNvCxnSpPr>
            <a:cxnSpLocks/>
            <a:stCxn id="6" idx="6"/>
            <a:endCxn id="21" idx="2"/>
          </p:cNvCxnSpPr>
          <p:nvPr/>
        </p:nvCxnSpPr>
        <p:spPr>
          <a:xfrm flipV="1">
            <a:off x="4641670" y="3321383"/>
            <a:ext cx="1146459" cy="119998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88DFF03-E32A-2A76-DD19-BAA1FC15AE12}"/>
              </a:ext>
            </a:extLst>
          </p:cNvPr>
          <p:cNvCxnSpPr>
            <a:cxnSpLocks/>
            <a:stCxn id="4" idx="6"/>
            <a:endCxn id="22" idx="2"/>
          </p:cNvCxnSpPr>
          <p:nvPr/>
        </p:nvCxnSpPr>
        <p:spPr>
          <a:xfrm>
            <a:off x="4641670" y="2121411"/>
            <a:ext cx="1146459" cy="239995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D490446-D5A2-D865-3006-FC32B9CC567C}"/>
              </a:ext>
            </a:extLst>
          </p:cNvPr>
          <p:cNvCxnSpPr>
            <a:cxnSpLocks/>
            <a:endCxn id="52" idx="2"/>
          </p:cNvCxnSpPr>
          <p:nvPr/>
        </p:nvCxnSpPr>
        <p:spPr>
          <a:xfrm>
            <a:off x="6277227" y="2144178"/>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043D12C-FDC8-AB22-47E8-D54CF8F19973}"/>
              </a:ext>
            </a:extLst>
          </p:cNvPr>
          <p:cNvCxnSpPr>
            <a:cxnSpLocks/>
            <a:endCxn id="52" idx="2"/>
          </p:cNvCxnSpPr>
          <p:nvPr/>
        </p:nvCxnSpPr>
        <p:spPr>
          <a:xfrm flipV="1">
            <a:off x="6277227" y="2144178"/>
            <a:ext cx="1146459" cy="11999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39FA42F-E94C-4FA5-03C3-D6CE07DE1A63}"/>
              </a:ext>
            </a:extLst>
          </p:cNvPr>
          <p:cNvCxnSpPr>
            <a:cxnSpLocks/>
            <a:endCxn id="52" idx="2"/>
          </p:cNvCxnSpPr>
          <p:nvPr/>
        </p:nvCxnSpPr>
        <p:spPr>
          <a:xfrm flipV="1">
            <a:off x="6277227" y="2144178"/>
            <a:ext cx="1146459" cy="239995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A4C5AC35-2807-25BA-9467-609CC84E1EEF}"/>
              </a:ext>
            </a:extLst>
          </p:cNvPr>
          <p:cNvSpPr/>
          <p:nvPr/>
        </p:nvSpPr>
        <p:spPr>
          <a:xfrm>
            <a:off x="7423686" y="1899629"/>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3" name="Oval 52">
            <a:extLst>
              <a:ext uri="{FF2B5EF4-FFF2-40B4-BE49-F238E27FC236}">
                <a16:creationId xmlns:a16="http://schemas.microsoft.com/office/drawing/2014/main" id="{48FA94F9-46B2-5408-BF8E-6BE6ECA140BB}"/>
              </a:ext>
            </a:extLst>
          </p:cNvPr>
          <p:cNvSpPr/>
          <p:nvPr/>
        </p:nvSpPr>
        <p:spPr>
          <a:xfrm>
            <a:off x="7423686" y="3099601"/>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4" name="Oval 53">
            <a:extLst>
              <a:ext uri="{FF2B5EF4-FFF2-40B4-BE49-F238E27FC236}">
                <a16:creationId xmlns:a16="http://schemas.microsoft.com/office/drawing/2014/main" id="{B0D5BE83-20C9-527F-DBF6-85FA3C291679}"/>
              </a:ext>
            </a:extLst>
          </p:cNvPr>
          <p:cNvSpPr/>
          <p:nvPr/>
        </p:nvSpPr>
        <p:spPr>
          <a:xfrm>
            <a:off x="7423686" y="4299587"/>
            <a:ext cx="489098" cy="489098"/>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55" name="Straight Arrow Connector 54">
            <a:extLst>
              <a:ext uri="{FF2B5EF4-FFF2-40B4-BE49-F238E27FC236}">
                <a16:creationId xmlns:a16="http://schemas.microsoft.com/office/drawing/2014/main" id="{1EC4BCCA-30E2-F51C-10B7-B7EA24AC7ABD}"/>
              </a:ext>
            </a:extLst>
          </p:cNvPr>
          <p:cNvCxnSpPr>
            <a:cxnSpLocks/>
            <a:endCxn id="53" idx="2"/>
          </p:cNvCxnSpPr>
          <p:nvPr/>
        </p:nvCxnSpPr>
        <p:spPr>
          <a:xfrm>
            <a:off x="6277227" y="2144178"/>
            <a:ext cx="1146459" cy="11999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B8819D-ECB3-3D5D-4F31-83EFCCA5805C}"/>
              </a:ext>
            </a:extLst>
          </p:cNvPr>
          <p:cNvCxnSpPr>
            <a:cxnSpLocks/>
            <a:endCxn id="53" idx="2"/>
          </p:cNvCxnSpPr>
          <p:nvPr/>
        </p:nvCxnSpPr>
        <p:spPr>
          <a:xfrm>
            <a:off x="6277227" y="3344150"/>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65916DE-E2CA-FD76-0A4D-9080AFE60EBB}"/>
              </a:ext>
            </a:extLst>
          </p:cNvPr>
          <p:cNvCxnSpPr>
            <a:cxnSpLocks/>
            <a:endCxn id="54" idx="2"/>
          </p:cNvCxnSpPr>
          <p:nvPr/>
        </p:nvCxnSpPr>
        <p:spPr>
          <a:xfrm>
            <a:off x="6277227" y="3344150"/>
            <a:ext cx="1146459" cy="119998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8F5108-B3CE-633F-C398-EBDCB1E07062}"/>
              </a:ext>
            </a:extLst>
          </p:cNvPr>
          <p:cNvCxnSpPr>
            <a:cxnSpLocks/>
            <a:endCxn id="54" idx="2"/>
          </p:cNvCxnSpPr>
          <p:nvPr/>
        </p:nvCxnSpPr>
        <p:spPr>
          <a:xfrm>
            <a:off x="6277227" y="4544136"/>
            <a:ext cx="114645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1E1690E-0329-7FD1-F7AB-E57E7F4A0FEF}"/>
              </a:ext>
            </a:extLst>
          </p:cNvPr>
          <p:cNvCxnSpPr>
            <a:cxnSpLocks/>
            <a:endCxn id="53" idx="2"/>
          </p:cNvCxnSpPr>
          <p:nvPr/>
        </p:nvCxnSpPr>
        <p:spPr>
          <a:xfrm flipV="1">
            <a:off x="6277227" y="3344150"/>
            <a:ext cx="1146459" cy="1199986"/>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DEE45EB-006B-9801-A772-71D7A78240BE}"/>
              </a:ext>
            </a:extLst>
          </p:cNvPr>
          <p:cNvCxnSpPr>
            <a:cxnSpLocks/>
            <a:endCxn id="54" idx="2"/>
          </p:cNvCxnSpPr>
          <p:nvPr/>
        </p:nvCxnSpPr>
        <p:spPr>
          <a:xfrm>
            <a:off x="6277227" y="2144178"/>
            <a:ext cx="1146459" cy="239995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67563A1-EAEA-AEB5-CA03-0D9F8613B669}"/>
                  </a:ext>
                </a:extLst>
              </p:cNvPr>
              <p:cNvSpPr txBox="1"/>
              <p:nvPr/>
            </p:nvSpPr>
            <p:spPr>
              <a:xfrm>
                <a:off x="2525347" y="3079287"/>
                <a:ext cx="66439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m:oMathPara>
                </a14:m>
                <a:endParaRPr sz="2400" dirty="0"/>
              </a:p>
            </p:txBody>
          </p:sp>
        </mc:Choice>
        <mc:Fallback xmlns="">
          <p:sp>
            <p:nvSpPr>
              <p:cNvPr id="61" name="TextBox 60">
                <a:extLst>
                  <a:ext uri="{FF2B5EF4-FFF2-40B4-BE49-F238E27FC236}">
                    <a16:creationId xmlns:a16="http://schemas.microsoft.com/office/drawing/2014/main" id="{967563A1-EAEA-AEB5-CA03-0D9F8613B669}"/>
                  </a:ext>
                </a:extLst>
              </p:cNvPr>
              <p:cNvSpPr txBox="1">
                <a:spLocks noRot="1" noChangeAspect="1" noMove="1" noResize="1" noEditPoints="1" noAdjustHandles="1" noChangeArrowheads="1" noChangeShapeType="1" noTextEdit="1"/>
              </p:cNvSpPr>
              <p:nvPr/>
            </p:nvSpPr>
            <p:spPr>
              <a:xfrm>
                <a:off x="2525347" y="3079287"/>
                <a:ext cx="664396" cy="461665"/>
              </a:xfrm>
              <a:prstGeom prst="rect">
                <a:avLst/>
              </a:prstGeom>
              <a:blipFill>
                <a:blip r:embed="rId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3BA1747-2696-C65D-2496-5718F2F4D163}"/>
                  </a:ext>
                </a:extLst>
              </p:cNvPr>
              <p:cNvSpPr txBox="1"/>
              <p:nvPr/>
            </p:nvSpPr>
            <p:spPr>
              <a:xfrm>
                <a:off x="242891" y="1176928"/>
                <a:ext cx="11240272"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To calculate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m:rPr>
                            <m:sty m:val="p"/>
                          </m:rPr>
                          <a:rPr lang="en-US" sz="2400" b="0" i="0" smtClean="0">
                            <a:latin typeface="Cambria Math" panose="02040503050406030204" pitchFamily="18" charset="0"/>
                            <a:cs typeface="Beaufort for LOL" panose="02020503050000020004" pitchFamily="18" charset="0"/>
                          </a:rPr>
                          <m:t>Δ</m:t>
                        </m:r>
                      </m:e>
                      <m:sup>
                        <m:r>
                          <a:rPr lang="en-US" sz="2400" b="0" i="1" smtClean="0">
                            <a:latin typeface="Cambria Math" panose="02040503050406030204" pitchFamily="18" charset="0"/>
                            <a:cs typeface="Beaufort for LOL" panose="02020503050000020004" pitchFamily="18" charset="0"/>
                          </a:rPr>
                          <m:t>𝑛</m:t>
                        </m:r>
                      </m:sup>
                    </m:sSup>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we just have to stack our small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 </a:t>
                </a:r>
                <a14:m>
                  <m:oMath xmlns:m="http://schemas.openxmlformats.org/officeDocument/2006/math">
                    <m:r>
                      <a:rPr lang="en-US" sz="2400" i="1" dirty="0" smtClean="0">
                        <a:latin typeface="Cambria Math" panose="02040503050406030204" pitchFamily="18" charset="0"/>
                      </a:rPr>
                      <m:t>𝑛</m:t>
                    </m:r>
                  </m:oMath>
                </a14:m>
                <a:r>
                  <a:rPr lang="en-US" sz="2400" dirty="0">
                    <a:latin typeface="Beaufort for LOL" panose="02020503050000020004" pitchFamily="18" charset="0"/>
                    <a:cs typeface="Beaufort for LOL" panose="02020503050000020004" pitchFamily="18" charset="0"/>
                  </a:rPr>
                  <a:t> times.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62" name="TextBox 61">
                <a:extLst>
                  <a:ext uri="{FF2B5EF4-FFF2-40B4-BE49-F238E27FC236}">
                    <a16:creationId xmlns:a16="http://schemas.microsoft.com/office/drawing/2014/main" id="{53BA1747-2696-C65D-2496-5718F2F4D163}"/>
                  </a:ext>
                </a:extLst>
              </p:cNvPr>
              <p:cNvSpPr txBox="1">
                <a:spLocks noRot="1" noChangeAspect="1" noMove="1" noResize="1" noEditPoints="1" noAdjustHandles="1" noChangeArrowheads="1" noChangeShapeType="1" noTextEdit="1"/>
              </p:cNvSpPr>
              <p:nvPr/>
            </p:nvSpPr>
            <p:spPr>
              <a:xfrm>
                <a:off x="242891" y="1176928"/>
                <a:ext cx="11240272" cy="461665"/>
              </a:xfrm>
              <a:prstGeom prst="rect">
                <a:avLst/>
              </a:prstGeom>
              <a:blipFill>
                <a:blip r:embed="rId3"/>
                <a:stretch>
                  <a:fillRect l="-868" t="-10526" b="-28947"/>
                </a:stretch>
              </a:blipFill>
            </p:spPr>
            <p:txBody>
              <a:bodyPr/>
              <a:lstStyle/>
              <a:p>
                <a:r>
                  <a:rPr lang="LID4096">
                    <a:noFill/>
                  </a:rPr>
                  <a:t> </a:t>
                </a:r>
              </a:p>
            </p:txBody>
          </p:sp>
        </mc:Fallback>
      </mc:AlternateContent>
      <p:cxnSp>
        <p:nvCxnSpPr>
          <p:cNvPr id="63" name="Straight Arrow Connector 62">
            <a:extLst>
              <a:ext uri="{FF2B5EF4-FFF2-40B4-BE49-F238E27FC236}">
                <a16:creationId xmlns:a16="http://schemas.microsoft.com/office/drawing/2014/main" id="{F8188452-BECE-B9FD-9442-B2C9D93AB8CC}"/>
              </a:ext>
            </a:extLst>
          </p:cNvPr>
          <p:cNvCxnSpPr>
            <a:cxnSpLocks/>
            <a:stCxn id="52" idx="6"/>
          </p:cNvCxnSpPr>
          <p:nvPr/>
        </p:nvCxnSpPr>
        <p:spPr>
          <a:xfrm>
            <a:off x="7912784" y="2144178"/>
            <a:ext cx="1039830" cy="116735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B029D39-27C5-E8A5-D890-D259A750D313}"/>
              </a:ext>
            </a:extLst>
          </p:cNvPr>
          <p:cNvCxnSpPr>
            <a:cxnSpLocks/>
            <a:stCxn id="53" idx="6"/>
          </p:cNvCxnSpPr>
          <p:nvPr/>
        </p:nvCxnSpPr>
        <p:spPr>
          <a:xfrm>
            <a:off x="7912784" y="3344150"/>
            <a:ext cx="1039830"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C272618-DD2E-A5BD-EC69-F2ADA7DB905D}"/>
              </a:ext>
            </a:extLst>
          </p:cNvPr>
          <p:cNvCxnSpPr>
            <a:cxnSpLocks/>
            <a:stCxn id="54" idx="6"/>
          </p:cNvCxnSpPr>
          <p:nvPr/>
        </p:nvCxnSpPr>
        <p:spPr>
          <a:xfrm flipV="1">
            <a:off x="7912784" y="3376773"/>
            <a:ext cx="1039830" cy="1167363"/>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17EBB9D-2D3F-2576-DA04-D6182EA96D89}"/>
                  </a:ext>
                </a:extLst>
              </p:cNvPr>
              <p:cNvSpPr txBox="1"/>
              <p:nvPr/>
            </p:nvSpPr>
            <p:spPr>
              <a:xfrm>
                <a:off x="8952614" y="3104267"/>
                <a:ext cx="66439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dirty="0" smtClean="0">
                              <a:latin typeface="Cambria Math" panose="02040503050406030204" pitchFamily="18" charset="0"/>
                              <a:cs typeface="Beaufort for LOL" panose="02020503050000020004" pitchFamily="18" charset="0"/>
                            </a:rPr>
                          </m:ctrlPr>
                        </m:sSupPr>
                        <m:e>
                          <m:r>
                            <m:rPr>
                              <m:sty m:val="p"/>
                            </m:rPr>
                            <a:rPr lang="en-US" sz="2400" b="0" i="0" dirty="0" smtClean="0">
                              <a:latin typeface="Cambria Math" panose="02040503050406030204" pitchFamily="18" charset="0"/>
                              <a:cs typeface="Beaufort for LOL" panose="02020503050000020004" pitchFamily="18" charset="0"/>
                            </a:rPr>
                            <m:t>Δ</m:t>
                          </m:r>
                        </m:e>
                        <m:sup>
                          <m:r>
                            <a:rPr lang="en-US" sz="2400" b="0" i="1" dirty="0" smtClean="0">
                              <a:latin typeface="Cambria Math" panose="02040503050406030204" pitchFamily="18" charset="0"/>
                              <a:cs typeface="Beaufort for LOL" panose="02020503050000020004" pitchFamily="18" charset="0"/>
                            </a:rPr>
                            <m:t>3</m:t>
                          </m:r>
                        </m:sup>
                      </m:sSup>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m:oMathPara>
                </a14:m>
                <a:endParaRPr sz="2400" dirty="0"/>
              </a:p>
            </p:txBody>
          </p:sp>
        </mc:Choice>
        <mc:Fallback xmlns="">
          <p:sp>
            <p:nvSpPr>
              <p:cNvPr id="72" name="TextBox 71">
                <a:extLst>
                  <a:ext uri="{FF2B5EF4-FFF2-40B4-BE49-F238E27FC236}">
                    <a16:creationId xmlns:a16="http://schemas.microsoft.com/office/drawing/2014/main" id="{717EBB9D-2D3F-2576-DA04-D6182EA96D89}"/>
                  </a:ext>
                </a:extLst>
              </p:cNvPr>
              <p:cNvSpPr txBox="1">
                <a:spLocks noRot="1" noChangeAspect="1" noMove="1" noResize="1" noEditPoints="1" noAdjustHandles="1" noChangeArrowheads="1" noChangeShapeType="1" noTextEdit="1"/>
              </p:cNvSpPr>
              <p:nvPr/>
            </p:nvSpPr>
            <p:spPr>
              <a:xfrm>
                <a:off x="8952614" y="3104267"/>
                <a:ext cx="664396" cy="461665"/>
              </a:xfrm>
              <a:prstGeom prst="rect">
                <a:avLst/>
              </a:prstGeom>
              <a:blipFill>
                <a:blip r:embed="rId4"/>
                <a:stretch>
                  <a:fillRect l="-2752" r="-45872" b="-17105"/>
                </a:stretch>
              </a:blipFill>
            </p:spPr>
            <p:txBody>
              <a:bodyPr/>
              <a:lstStyle/>
              <a:p>
                <a:r>
                  <a:rPr lang="LID4096">
                    <a:noFill/>
                  </a:rPr>
                  <a:t> </a:t>
                </a:r>
              </a:p>
            </p:txBody>
          </p:sp>
        </mc:Fallback>
      </mc:AlternateContent>
      <p:sp>
        <p:nvSpPr>
          <p:cNvPr id="73" name="Rectangle: Rounded Corners 72">
            <a:extLst>
              <a:ext uri="{FF2B5EF4-FFF2-40B4-BE49-F238E27FC236}">
                <a16:creationId xmlns:a16="http://schemas.microsoft.com/office/drawing/2014/main" id="{E920FEED-B60F-E25E-C61A-6C0DBA4B0637}"/>
              </a:ext>
            </a:extLst>
          </p:cNvPr>
          <p:cNvSpPr/>
          <p:nvPr/>
        </p:nvSpPr>
        <p:spPr>
          <a:xfrm>
            <a:off x="517451" y="5106967"/>
            <a:ext cx="11157098" cy="1023928"/>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95803CA-80E5-1BEC-DDE6-FBCECEF7DBB6}"/>
                  </a:ext>
                </a:extLst>
              </p:cNvPr>
              <p:cNvSpPr txBox="1"/>
              <p:nvPr/>
            </p:nvSpPr>
            <p:spPr>
              <a:xfrm>
                <a:off x="517451" y="5175457"/>
                <a:ext cx="11240272" cy="1200329"/>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Thus, there is a deep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ANN with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𝒪</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neurons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layers that perfectly fits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m:rPr>
                            <m:sty m:val="p"/>
                          </m:rPr>
                          <a:rPr lang="en-US" sz="2400" b="0" i="0" smtClean="0">
                            <a:latin typeface="Cambria Math" panose="02040503050406030204" pitchFamily="18" charset="0"/>
                            <a:cs typeface="Beaufort for LOL" panose="02020503050000020004" pitchFamily="18" charset="0"/>
                          </a:rPr>
                          <m:t>Δ</m:t>
                        </m:r>
                      </m:e>
                      <m:sup>
                        <m:r>
                          <a:rPr lang="en-US" sz="2400" b="0" i="1" smtClean="0">
                            <a:latin typeface="Cambria Math" panose="02040503050406030204" pitchFamily="18" charset="0"/>
                            <a:cs typeface="Beaufort for LOL" panose="02020503050000020004" pitchFamily="18" charset="0"/>
                          </a:rPr>
                          <m:t>𝑛</m:t>
                        </m:r>
                      </m:sup>
                    </m:sSup>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m:t>
                    </m:r>
                  </m:oMath>
                </a14:m>
                <a:endParaRPr lang="en-US" sz="2400" b="0" dirty="0">
                  <a:latin typeface="Beaufort for LOL" panose="02020503050000020004" pitchFamily="18" charset="0"/>
                  <a:cs typeface="Beaufort for LOL" panose="02020503050000020004" pitchFamily="18" charset="0"/>
                </a:endParaRPr>
              </a:p>
              <a:p>
                <a:r>
                  <a:rPr lang="en-US" sz="2400" dirty="0">
                    <a:latin typeface="Beaufort for LOL" panose="02020503050000020004" pitchFamily="18" charset="0"/>
                    <a:cs typeface="Beaufort for LOL" panose="02020503050000020004" pitchFamily="18" charset="0"/>
                  </a:rPr>
                  <a:t>In contrast, a shallow network has</a:t>
                </a:r>
                <a14:m>
                  <m:oMath xmlns:m="http://schemas.openxmlformats.org/officeDocument/2006/math">
                    <m:r>
                      <a:rPr lang="en-US" sz="2400" b="0" i="0" smtClean="0">
                        <a:latin typeface="Cambria Math" panose="02040503050406030204" pitchFamily="18" charset="0"/>
                        <a:cs typeface="Beaufort for LOL" panose="02020503050000020004" pitchFamily="18" charset="0"/>
                      </a:rPr>
                      <m:t> </m:t>
                    </m:r>
                    <m:r>
                      <a:rPr lang="en-US" sz="2400" i="1">
                        <a:latin typeface="Cambria Math" panose="02040503050406030204" pitchFamily="18" charset="0"/>
                        <a:cs typeface="Beaufort for LOL" panose="02020503050000020004" pitchFamily="18" charset="0"/>
                      </a:rPr>
                      <m:t>2⋅</m:t>
                    </m:r>
                    <m:r>
                      <m:rPr>
                        <m:sty m:val="p"/>
                      </m:rPr>
                      <a:rPr lang="en-US" sz="2400">
                        <a:latin typeface="Cambria Math" panose="02040503050406030204" pitchFamily="18" charset="0"/>
                        <a:cs typeface="Beaufort for LOL" panose="02020503050000020004" pitchFamily="18" charset="0"/>
                      </a:rPr>
                      <m:t>width</m:t>
                    </m:r>
                  </m:oMath>
                </a14:m>
                <a:r>
                  <a:rPr lang="en-US" sz="2400" dirty="0">
                    <a:latin typeface="Beaufort for LOL" panose="02020503050000020004" pitchFamily="18" charset="0"/>
                    <a:cs typeface="Beaufort for LOL" panose="02020503050000020004" pitchFamily="18" charset="0"/>
                  </a:rPr>
                  <a:t> pieces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2</m:t>
                        </m:r>
                      </m:e>
                      <m:sup>
                        <m:r>
                          <a:rPr lang="en-US" sz="2400" b="0" i="1" smtClean="0">
                            <a:latin typeface="Cambria Math" panose="02040503050406030204" pitchFamily="18" charset="0"/>
                            <a:cs typeface="Beaufort for LOL" panose="02020503050000020004" pitchFamily="18" charset="0"/>
                          </a:rPr>
                          <m:t>𝑛</m:t>
                        </m:r>
                        <m:r>
                          <a:rPr lang="en-US" sz="2400" b="0" i="1" smtClean="0">
                            <a:latin typeface="Cambria Math" panose="02040503050406030204" pitchFamily="18" charset="0"/>
                            <a:cs typeface="Beaufort for LOL" panose="02020503050000020004" pitchFamily="18" charset="0"/>
                          </a:rPr>
                          <m:t>−1</m:t>
                        </m:r>
                      </m:sup>
                    </m:sSup>
                  </m:oMath>
                </a14:m>
                <a:r>
                  <a:rPr lang="en-US" sz="2400" dirty="0">
                    <a:latin typeface="Beaufort for LOL" panose="02020503050000020004" pitchFamily="18" charset="0"/>
                    <a:cs typeface="Beaufort for LOL" panose="02020503050000020004" pitchFamily="18" charset="0"/>
                  </a:rPr>
                  <a:t> neurons needed!</a:t>
                </a:r>
                <a:endParaRPr lang="LID4096" sz="2400" dirty="0">
                  <a:latin typeface="Beaufort for LOL" panose="02020503050000020004" pitchFamily="18" charset="0"/>
                  <a:cs typeface="Beaufort for LOL" panose="02020503050000020004" pitchFamily="18" charset="0"/>
                </a:endParaRPr>
              </a:p>
              <a:p>
                <a:endParaRPr lang="LID4096" sz="2400" dirty="0">
                  <a:latin typeface="Beaufort for LOL" panose="02020503050000020004" pitchFamily="18" charset="0"/>
                  <a:cs typeface="Beaufort for LOL" panose="02020503050000020004" pitchFamily="18" charset="0"/>
                </a:endParaRPr>
              </a:p>
            </p:txBody>
          </p:sp>
        </mc:Choice>
        <mc:Fallback xmlns="">
          <p:sp>
            <p:nvSpPr>
              <p:cNvPr id="74" name="TextBox 73">
                <a:extLst>
                  <a:ext uri="{FF2B5EF4-FFF2-40B4-BE49-F238E27FC236}">
                    <a16:creationId xmlns:a16="http://schemas.microsoft.com/office/drawing/2014/main" id="{895803CA-80E5-1BEC-DDE6-FBCECEF7DBB6}"/>
                  </a:ext>
                </a:extLst>
              </p:cNvPr>
              <p:cNvSpPr txBox="1">
                <a:spLocks noRot="1" noChangeAspect="1" noMove="1" noResize="1" noEditPoints="1" noAdjustHandles="1" noChangeArrowheads="1" noChangeShapeType="1" noTextEdit="1"/>
              </p:cNvSpPr>
              <p:nvPr/>
            </p:nvSpPr>
            <p:spPr>
              <a:xfrm>
                <a:off x="517451" y="5175457"/>
                <a:ext cx="11240272" cy="1200329"/>
              </a:xfrm>
              <a:prstGeom prst="rect">
                <a:avLst/>
              </a:prstGeom>
              <a:blipFill>
                <a:blip r:embed="rId5"/>
                <a:stretch>
                  <a:fillRect l="-868" t="-4061"/>
                </a:stretch>
              </a:blipFill>
            </p:spPr>
            <p:txBody>
              <a:bodyPr/>
              <a:lstStyle/>
              <a:p>
                <a:r>
                  <a:rPr lang="LID4096">
                    <a:noFill/>
                  </a:rPr>
                  <a:t> </a:t>
                </a:r>
              </a:p>
            </p:txBody>
          </p:sp>
        </mc:Fallback>
      </mc:AlternateContent>
      <p:sp>
        <p:nvSpPr>
          <p:cNvPr id="77" name="TextBox 76">
            <a:extLst>
              <a:ext uri="{FF2B5EF4-FFF2-40B4-BE49-F238E27FC236}">
                <a16:creationId xmlns:a16="http://schemas.microsoft.com/office/drawing/2014/main" id="{B78171E9-8B25-2C4C-02F1-C55EDEF814C2}"/>
              </a:ext>
            </a:extLst>
          </p:cNvPr>
          <p:cNvSpPr txBox="1"/>
          <p:nvPr/>
        </p:nvSpPr>
        <p:spPr>
          <a:xfrm>
            <a:off x="1017181" y="6297887"/>
            <a:ext cx="11240272"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This is a clear separation in the capabilities of shallow and deep neural networks!</a:t>
            </a:r>
            <a:endParaRPr lang="LID4096"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7259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40471-1968-55B7-95B5-7AE9ABE1F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A2864-BACE-32C8-849E-DEAF0726B440}"/>
              </a:ext>
            </a:extLst>
          </p:cNvPr>
          <p:cNvSpPr>
            <a:spLocks noGrp="1"/>
          </p:cNvSpPr>
          <p:nvPr>
            <p:ph type="title"/>
          </p:nvPr>
        </p:nvSpPr>
        <p:spPr>
          <a:xfrm>
            <a:off x="242891" y="-119587"/>
            <a:ext cx="11779776" cy="1325562"/>
          </a:xfrm>
        </p:spPr>
        <p:txBody>
          <a:bodyPr/>
          <a:lstStyle/>
          <a:p>
            <a:r>
              <a:rPr lang="en-US" dirty="0"/>
              <a:t>The square function</a:t>
            </a:r>
            <a:endParaRPr lang="LID4096" dirty="0"/>
          </a:p>
        </p:txBody>
      </p:sp>
      <p:sp>
        <p:nvSpPr>
          <p:cNvPr id="3" name="Slide Number Placeholder 2">
            <a:extLst>
              <a:ext uri="{FF2B5EF4-FFF2-40B4-BE49-F238E27FC236}">
                <a16:creationId xmlns:a16="http://schemas.microsoft.com/office/drawing/2014/main" id="{DDA0DAFD-4441-AFFB-618A-824E92A84D77}"/>
              </a:ext>
            </a:extLst>
          </p:cNvPr>
          <p:cNvSpPr>
            <a:spLocks noGrp="1"/>
          </p:cNvSpPr>
          <p:nvPr>
            <p:ph type="sldNum" sz="quarter" idx="12"/>
          </p:nvPr>
        </p:nvSpPr>
        <p:spPr/>
        <p:txBody>
          <a:bodyPr/>
          <a:lstStyle/>
          <a:p>
            <a:fld id="{CC491BDB-77F2-4EF0-887C-9DE660584513}" type="slidenum">
              <a:rPr lang="en-GB" smtClean="0"/>
              <a:pPr/>
              <a:t>28</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C85F90-25C8-B82C-E999-2EDE9E952719}"/>
                  </a:ext>
                </a:extLst>
              </p:cNvPr>
              <p:cNvSpPr txBox="1"/>
              <p:nvPr/>
            </p:nvSpPr>
            <p:spPr>
              <a:xfrm>
                <a:off x="242890" y="1113133"/>
                <a:ext cx="12055435" cy="461665"/>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But there is more!</a:t>
                </a:r>
                <a:r>
                  <a:rPr lang="en-US" sz="2400" dirty="0">
                    <a:latin typeface="Beaufort for LOL" panose="02020503050000020004" pitchFamily="18" charset="0"/>
                    <a:cs typeface="Beaufort for LOL" panose="02020503050000020004" pitchFamily="18" charset="0"/>
                  </a:rPr>
                  <a:t> We can use the hat function to build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𝑥</m:t>
                        </m:r>
                      </m:e>
                      <m:sup>
                        <m:r>
                          <a:rPr lang="en-US" sz="2400" b="0" i="1" smtClean="0">
                            <a:latin typeface="Cambria Math" panose="02040503050406030204" pitchFamily="18" charset="0"/>
                            <a:cs typeface="Beaufort for LOL" panose="02020503050000020004" pitchFamily="18" charset="0"/>
                          </a:rPr>
                          <m:t>2</m:t>
                        </m:r>
                      </m:sup>
                    </m:sSup>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with exponential error rate (in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a:t>
                </a:r>
                <a:endParaRPr lang="LID4096" sz="2400" b="1"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11C85F90-25C8-B82C-E999-2EDE9E952719}"/>
                  </a:ext>
                </a:extLst>
              </p:cNvPr>
              <p:cNvSpPr txBox="1">
                <a:spLocks noRot="1" noChangeAspect="1" noMove="1" noResize="1" noEditPoints="1" noAdjustHandles="1" noChangeArrowheads="1" noChangeShapeType="1" noTextEdit="1"/>
              </p:cNvSpPr>
              <p:nvPr/>
            </p:nvSpPr>
            <p:spPr>
              <a:xfrm>
                <a:off x="242890" y="1113133"/>
                <a:ext cx="12055435" cy="461665"/>
              </a:xfrm>
              <a:prstGeom prst="rect">
                <a:avLst/>
              </a:prstGeom>
              <a:blipFill>
                <a:blip r:embed="rId2"/>
                <a:stretch>
                  <a:fillRect l="-809" t="-10667" b="-30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60D3A60-A9AA-FBF8-1692-183BDB90C8D8}"/>
                  </a:ext>
                </a:extLst>
              </p:cNvPr>
              <p:cNvSpPr txBox="1"/>
              <p:nvPr/>
            </p:nvSpPr>
            <p:spPr>
              <a:xfrm>
                <a:off x="3593352" y="2097837"/>
                <a:ext cx="2998834" cy="10500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𝑛</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Δ</m:t>
                                  </m:r>
                                </m:e>
                                <m:sup>
                                  <m:r>
                                    <a:rPr lang="en-US" sz="2400" b="0" i="1" smtClean="0">
                                      <a:latin typeface="Cambria Math" panose="02040503050406030204" pitchFamily="18" charset="0"/>
                                    </a:rPr>
                                    <m:t>𝑗</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4</m:t>
                                  </m:r>
                                </m:e>
                                <m:sup>
                                  <m:r>
                                    <a:rPr lang="en-US" sz="2400" b="0" i="1" smtClean="0">
                                      <a:latin typeface="Cambria Math" panose="02040503050406030204" pitchFamily="18" charset="0"/>
                                    </a:rPr>
                                    <m:t>𝑗</m:t>
                                  </m:r>
                                </m:sup>
                              </m:sSup>
                            </m:den>
                          </m:f>
                        </m:e>
                      </m:nary>
                    </m:oMath>
                  </m:oMathPara>
                </a14:m>
                <a:endParaRPr lang="LID4096" sz="2400" dirty="0"/>
              </a:p>
            </p:txBody>
          </p:sp>
        </mc:Choice>
        <mc:Fallback xmlns="">
          <p:sp>
            <p:nvSpPr>
              <p:cNvPr id="6" name="TextBox 5">
                <a:extLst>
                  <a:ext uri="{FF2B5EF4-FFF2-40B4-BE49-F238E27FC236}">
                    <a16:creationId xmlns:a16="http://schemas.microsoft.com/office/drawing/2014/main" id="{460D3A60-A9AA-FBF8-1692-183BDB90C8D8}"/>
                  </a:ext>
                </a:extLst>
              </p:cNvPr>
              <p:cNvSpPr txBox="1">
                <a:spLocks noRot="1" noChangeAspect="1" noMove="1" noResize="1" noEditPoints="1" noAdjustHandles="1" noChangeArrowheads="1" noChangeShapeType="1" noTextEdit="1"/>
              </p:cNvSpPr>
              <p:nvPr/>
            </p:nvSpPr>
            <p:spPr>
              <a:xfrm>
                <a:off x="3593352" y="2097837"/>
                <a:ext cx="2998834" cy="1050031"/>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2A409C-4FCC-CEF5-77B5-F3E9457F4D21}"/>
                  </a:ext>
                </a:extLst>
              </p:cNvPr>
              <p:cNvSpPr txBox="1"/>
              <p:nvPr/>
            </p:nvSpPr>
            <p:spPr>
              <a:xfrm>
                <a:off x="7289713" y="2438186"/>
                <a:ext cx="1628331" cy="369332"/>
              </a:xfrm>
              <a:prstGeom prst="rect">
                <a:avLst/>
              </a:prstGeom>
              <a:noFill/>
            </p:spPr>
            <p:txBody>
              <a:bodyPr wrap="none" lIns="0" tIns="0" rIns="0" bIns="0" rtlCol="0">
                <a:spAutoFit/>
              </a:bodyPr>
              <a:lstStyle/>
              <a:p>
                <a:r>
                  <a:rPr lang="en-US" sz="2400" b="0" dirty="0">
                    <a:latin typeface="Beaufort for LOL" panose="02020503050000020004" pitchFamily="18" charset="0"/>
                    <a:cs typeface="Beaufort for LOL" panose="02020503050000020004" pitchFamily="18" charset="0"/>
                  </a:rPr>
                  <a:t>for </a:t>
                </a:r>
                <a14:m>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∈[0,1]</m:t>
                    </m:r>
                  </m:oMath>
                </a14:m>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6A2A409C-4FCC-CEF5-77B5-F3E9457F4D21}"/>
                  </a:ext>
                </a:extLst>
              </p:cNvPr>
              <p:cNvSpPr txBox="1">
                <a:spLocks noRot="1" noChangeAspect="1" noMove="1" noResize="1" noEditPoints="1" noAdjustHandles="1" noChangeArrowheads="1" noChangeShapeType="1" noTextEdit="1"/>
              </p:cNvSpPr>
              <p:nvPr/>
            </p:nvSpPr>
            <p:spPr>
              <a:xfrm>
                <a:off x="7289713" y="2438186"/>
                <a:ext cx="1628331" cy="369332"/>
              </a:xfrm>
              <a:prstGeom prst="rect">
                <a:avLst/>
              </a:prstGeom>
              <a:blipFill>
                <a:blip r:embed="rId4"/>
                <a:stretch>
                  <a:fillRect l="-11610" t="-26230" r="-5993" b="-47541"/>
                </a:stretch>
              </a:blipFill>
            </p:spPr>
            <p:txBody>
              <a:bodyPr/>
              <a:lstStyle/>
              <a:p>
                <a:r>
                  <a:rPr lang="LID4096">
                    <a:noFill/>
                  </a:rPr>
                  <a:t> </a:t>
                </a:r>
              </a:p>
            </p:txBody>
          </p:sp>
        </mc:Fallback>
      </mc:AlternateContent>
      <p:pic>
        <p:nvPicPr>
          <p:cNvPr id="9" name="Picture 8" descr="A line graph with a blue line&#10;&#10;AI-generated content may be incorrect.">
            <a:extLst>
              <a:ext uri="{FF2B5EF4-FFF2-40B4-BE49-F238E27FC236}">
                <a16:creationId xmlns:a16="http://schemas.microsoft.com/office/drawing/2014/main" id="{D76593FF-F0C3-E553-C9CD-482EDFA7EF06}"/>
              </a:ext>
            </a:extLst>
          </p:cNvPr>
          <p:cNvPicPr>
            <a:picLocks noChangeAspect="1"/>
          </p:cNvPicPr>
          <p:nvPr/>
        </p:nvPicPr>
        <p:blipFill>
          <a:blip r:embed="rId5"/>
          <a:stretch>
            <a:fillRect/>
          </a:stretch>
        </p:blipFill>
        <p:spPr>
          <a:xfrm>
            <a:off x="397171" y="3691011"/>
            <a:ext cx="3453522" cy="2587112"/>
          </a:xfrm>
          <a:prstGeom prst="rect">
            <a:avLst/>
          </a:prstGeom>
        </p:spPr>
      </p:pic>
      <p:pic>
        <p:nvPicPr>
          <p:cNvPr id="11" name="Picture 10" descr="A line graph with a blue line&#10;&#10;AI-generated content may be incorrect.">
            <a:extLst>
              <a:ext uri="{FF2B5EF4-FFF2-40B4-BE49-F238E27FC236}">
                <a16:creationId xmlns:a16="http://schemas.microsoft.com/office/drawing/2014/main" id="{E24D681B-A28B-B92F-C04B-EBE5C56CFAF8}"/>
              </a:ext>
            </a:extLst>
          </p:cNvPr>
          <p:cNvPicPr>
            <a:picLocks noChangeAspect="1"/>
          </p:cNvPicPr>
          <p:nvPr/>
        </p:nvPicPr>
        <p:blipFill>
          <a:blip r:embed="rId6"/>
          <a:stretch>
            <a:fillRect/>
          </a:stretch>
        </p:blipFill>
        <p:spPr>
          <a:xfrm>
            <a:off x="4185390" y="3700081"/>
            <a:ext cx="3453522" cy="2587112"/>
          </a:xfrm>
          <a:prstGeom prst="rect">
            <a:avLst/>
          </a:prstGeom>
        </p:spPr>
      </p:pic>
      <p:pic>
        <p:nvPicPr>
          <p:cNvPr id="15" name="Picture 14" descr="A red line with numbers&#10;&#10;AI-generated content may be incorrect.">
            <a:extLst>
              <a:ext uri="{FF2B5EF4-FFF2-40B4-BE49-F238E27FC236}">
                <a16:creationId xmlns:a16="http://schemas.microsoft.com/office/drawing/2014/main" id="{BD7DEABF-0972-0164-E1BE-3889951F0B53}"/>
              </a:ext>
            </a:extLst>
          </p:cNvPr>
          <p:cNvPicPr>
            <a:picLocks noChangeAspect="1"/>
          </p:cNvPicPr>
          <p:nvPr/>
        </p:nvPicPr>
        <p:blipFill>
          <a:blip r:embed="rId7"/>
          <a:stretch>
            <a:fillRect/>
          </a:stretch>
        </p:blipFill>
        <p:spPr>
          <a:xfrm>
            <a:off x="8341307" y="3828532"/>
            <a:ext cx="3453522" cy="244959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DB2613A-F249-A54C-9AAD-49A47BB81072}"/>
                  </a:ext>
                </a:extLst>
              </p:cNvPr>
              <p:cNvSpPr txBox="1"/>
              <p:nvPr/>
            </p:nvSpPr>
            <p:spPr>
              <a:xfrm>
                <a:off x="10284551" y="6224072"/>
                <a:ext cx="2489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𝑛</m:t>
                      </m:r>
                    </m:oMath>
                  </m:oMathPara>
                </a14:m>
                <a:endParaRPr/>
              </a:p>
            </p:txBody>
          </p:sp>
        </mc:Choice>
        <mc:Fallback xmlns="">
          <p:sp>
            <p:nvSpPr>
              <p:cNvPr id="16" name="TextBox 15">
                <a:extLst>
                  <a:ext uri="{FF2B5EF4-FFF2-40B4-BE49-F238E27FC236}">
                    <a16:creationId xmlns:a16="http://schemas.microsoft.com/office/drawing/2014/main" id="{BDB2613A-F249-A54C-9AAD-49A47BB81072}"/>
                  </a:ext>
                </a:extLst>
              </p:cNvPr>
              <p:cNvSpPr txBox="1">
                <a:spLocks noRot="1" noChangeAspect="1" noMove="1" noResize="1" noEditPoints="1" noAdjustHandles="1" noChangeArrowheads="1" noChangeShapeType="1" noTextEdit="1"/>
              </p:cNvSpPr>
              <p:nvPr/>
            </p:nvSpPr>
            <p:spPr>
              <a:xfrm>
                <a:off x="10284551" y="6224072"/>
                <a:ext cx="248914" cy="369332"/>
              </a:xfrm>
              <a:prstGeom prst="rect">
                <a:avLst/>
              </a:prstGeom>
              <a:blipFill>
                <a:blip r:embed="rId8"/>
                <a:stretch>
                  <a:fillRect l="-14634" t="-24590" r="-90244" b="-4918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7C43CA-1037-71B9-6591-4CFE8F4005FC}"/>
                  </a:ext>
                </a:extLst>
              </p:cNvPr>
              <p:cNvSpPr txBox="1"/>
              <p:nvPr/>
            </p:nvSpPr>
            <p:spPr>
              <a:xfrm rot="16200000">
                <a:off x="7135462" y="4729018"/>
                <a:ext cx="18905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cs typeface="Beaufort for LOL" panose="02020503050000020004" pitchFamily="18" charset="0"/>
                                </a:rPr>
                              </m:ctrlPr>
                            </m:dPr>
                            <m:e>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𝑥</m:t>
                                  </m:r>
                                </m:e>
                                <m:sup>
                                  <m:r>
                                    <a:rPr lang="en-US" sz="2400" b="0" i="1" dirty="0" smtClean="0">
                                      <a:latin typeface="Cambria Math" panose="02040503050406030204" pitchFamily="18" charset="0"/>
                                      <a:cs typeface="Beaufort for LOL" panose="02020503050000020004" pitchFamily="18" charset="0"/>
                                    </a:rPr>
                                    <m:t>2</m:t>
                                  </m:r>
                                </m:sup>
                              </m:sSup>
                              <m:r>
                                <a:rPr lang="en-US" sz="2400" b="0" i="1" dirty="0" smtClean="0">
                                  <a:latin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𝑠</m:t>
                                  </m:r>
                                </m:e>
                                <m:sub>
                                  <m:r>
                                    <a:rPr lang="en-US" sz="2400" b="0" i="1" dirty="0" smtClean="0">
                                      <a:latin typeface="Cambria Math" panose="02040503050406030204" pitchFamily="18" charset="0"/>
                                      <a:cs typeface="Beaufort for LOL" panose="02020503050000020004" pitchFamily="18" charset="0"/>
                                    </a:rPr>
                                    <m:t>𝑛</m:t>
                                  </m:r>
                                </m:sub>
                              </m:sSub>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e>
                          </m:d>
                        </m:e>
                        <m:sub>
                          <m:r>
                            <a:rPr lang="en-US" sz="2400" b="0" i="1" dirty="0" smtClean="0">
                              <a:latin typeface="Cambria Math" panose="02040503050406030204" pitchFamily="18" charset="0"/>
                              <a:cs typeface="Beaufort for LOL" panose="02020503050000020004" pitchFamily="18" charset="0"/>
                            </a:rPr>
                            <m:t>∞</m:t>
                          </m:r>
                        </m:sub>
                      </m:sSub>
                    </m:oMath>
                  </m:oMathPara>
                </a14:m>
                <a:endParaRPr/>
              </a:p>
            </p:txBody>
          </p:sp>
        </mc:Choice>
        <mc:Fallback xmlns="">
          <p:sp>
            <p:nvSpPr>
              <p:cNvPr id="17" name="TextBox 16">
                <a:extLst>
                  <a:ext uri="{FF2B5EF4-FFF2-40B4-BE49-F238E27FC236}">
                    <a16:creationId xmlns:a16="http://schemas.microsoft.com/office/drawing/2014/main" id="{197C43CA-1037-71B9-6591-4CFE8F4005FC}"/>
                  </a:ext>
                </a:extLst>
              </p:cNvPr>
              <p:cNvSpPr txBox="1">
                <a:spLocks noRot="1" noChangeAspect="1" noMove="1" noResize="1" noEditPoints="1" noAdjustHandles="1" noChangeArrowheads="1" noChangeShapeType="1" noTextEdit="1"/>
              </p:cNvSpPr>
              <p:nvPr/>
            </p:nvSpPr>
            <p:spPr>
              <a:xfrm rot="16200000">
                <a:off x="7135462" y="4729018"/>
                <a:ext cx="1890518" cy="369332"/>
              </a:xfrm>
              <a:prstGeom prst="rect">
                <a:avLst/>
              </a:prstGeom>
              <a:blipFill>
                <a:blip r:embed="rId9"/>
                <a:stretch>
                  <a:fillRect l="-24590" t="-10968" r="-4918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E1E732-779E-C332-3F74-BCA849B56276}"/>
                  </a:ext>
                </a:extLst>
              </p:cNvPr>
              <p:cNvSpPr txBox="1"/>
              <p:nvPr/>
            </p:nvSpPr>
            <p:spPr>
              <a:xfrm>
                <a:off x="5971543" y="6181871"/>
                <a:ext cx="2489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18" name="TextBox 17">
                <a:extLst>
                  <a:ext uri="{FF2B5EF4-FFF2-40B4-BE49-F238E27FC236}">
                    <a16:creationId xmlns:a16="http://schemas.microsoft.com/office/drawing/2014/main" id="{5DE1E732-779E-C332-3F74-BCA849B56276}"/>
                  </a:ext>
                </a:extLst>
              </p:cNvPr>
              <p:cNvSpPr txBox="1">
                <a:spLocks noRot="1" noChangeAspect="1" noMove="1" noResize="1" noEditPoints="1" noAdjustHandles="1" noChangeArrowheads="1" noChangeShapeType="1" noTextEdit="1"/>
              </p:cNvSpPr>
              <p:nvPr/>
            </p:nvSpPr>
            <p:spPr>
              <a:xfrm>
                <a:off x="5971543" y="6181871"/>
                <a:ext cx="248914" cy="369332"/>
              </a:xfrm>
              <a:prstGeom prst="rect">
                <a:avLst/>
              </a:prstGeom>
              <a:blipFill>
                <a:blip r:embed="rId10"/>
                <a:stretch>
                  <a:fillRect l="-17500" t="-24590" r="-87500" b="-4918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4F84F0-4908-3E0E-2798-6B70F6F85A0A}"/>
                  </a:ext>
                </a:extLst>
              </p:cNvPr>
              <p:cNvSpPr txBox="1"/>
              <p:nvPr/>
            </p:nvSpPr>
            <p:spPr>
              <a:xfrm>
                <a:off x="2173448" y="6159388"/>
                <a:ext cx="2489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19" name="TextBox 18">
                <a:extLst>
                  <a:ext uri="{FF2B5EF4-FFF2-40B4-BE49-F238E27FC236}">
                    <a16:creationId xmlns:a16="http://schemas.microsoft.com/office/drawing/2014/main" id="{F14F84F0-4908-3E0E-2798-6B70F6F85A0A}"/>
                  </a:ext>
                </a:extLst>
              </p:cNvPr>
              <p:cNvSpPr txBox="1">
                <a:spLocks noRot="1" noChangeAspect="1" noMove="1" noResize="1" noEditPoints="1" noAdjustHandles="1" noChangeArrowheads="1" noChangeShapeType="1" noTextEdit="1"/>
              </p:cNvSpPr>
              <p:nvPr/>
            </p:nvSpPr>
            <p:spPr>
              <a:xfrm>
                <a:off x="2173448" y="6159388"/>
                <a:ext cx="248914" cy="369332"/>
              </a:xfrm>
              <a:prstGeom prst="rect">
                <a:avLst/>
              </a:prstGeom>
              <a:blipFill>
                <a:blip r:embed="rId11"/>
                <a:stretch>
                  <a:fillRect l="-17500" t="-24590" r="-87500" b="-4918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78579A2-3378-E566-F4A8-BB45FE7838AC}"/>
                  </a:ext>
                </a:extLst>
              </p:cNvPr>
              <p:cNvSpPr txBox="1"/>
              <p:nvPr/>
            </p:nvSpPr>
            <p:spPr>
              <a:xfrm>
                <a:off x="4116692" y="6287193"/>
                <a:ext cx="2489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m:oMathPara>
                </a14:m>
                <a:endParaRPr/>
              </a:p>
            </p:txBody>
          </p:sp>
        </mc:Choice>
        <mc:Fallback xmlns="">
          <p:sp>
            <p:nvSpPr>
              <p:cNvPr id="20" name="TextBox 19">
                <a:extLst>
                  <a:ext uri="{FF2B5EF4-FFF2-40B4-BE49-F238E27FC236}">
                    <a16:creationId xmlns:a16="http://schemas.microsoft.com/office/drawing/2014/main" id="{878579A2-3378-E566-F4A8-BB45FE7838AC}"/>
                  </a:ext>
                </a:extLst>
              </p:cNvPr>
              <p:cNvSpPr txBox="1">
                <a:spLocks noRot="1" noChangeAspect="1" noMove="1" noResize="1" noEditPoints="1" noAdjustHandles="1" noChangeArrowheads="1" noChangeShapeType="1" noTextEdit="1"/>
              </p:cNvSpPr>
              <p:nvPr/>
            </p:nvSpPr>
            <p:spPr>
              <a:xfrm>
                <a:off x="4116692" y="6287193"/>
                <a:ext cx="248914" cy="369332"/>
              </a:xfrm>
              <a:prstGeom prst="rect">
                <a:avLst/>
              </a:prstGeom>
              <a:blipFill>
                <a:blip r:embed="rId12"/>
                <a:stretch>
                  <a:fillRect l="-14634" t="-24590" r="-85366" b="-4918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FEA40E2-4D6C-2180-ABBB-5A63EC5159E8}"/>
                  </a:ext>
                </a:extLst>
              </p:cNvPr>
              <p:cNvSpPr txBox="1"/>
              <p:nvPr/>
            </p:nvSpPr>
            <p:spPr>
              <a:xfrm rot="16200000">
                <a:off x="-171125" y="4729016"/>
                <a:ext cx="7672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𝑠</m:t>
                          </m:r>
                        </m:e>
                        <m:sub>
                          <m:r>
                            <a:rPr lang="en-US" sz="2400" b="0" i="1" dirty="0" smtClean="0">
                              <a:latin typeface="Cambria Math" panose="02040503050406030204" pitchFamily="18" charset="0"/>
                              <a:cs typeface="Beaufort for LOL" panose="02020503050000020004" pitchFamily="18" charset="0"/>
                            </a:rPr>
                            <m:t>1</m:t>
                          </m:r>
                        </m:sub>
                      </m:sSub>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21" name="TextBox 20">
                <a:extLst>
                  <a:ext uri="{FF2B5EF4-FFF2-40B4-BE49-F238E27FC236}">
                    <a16:creationId xmlns:a16="http://schemas.microsoft.com/office/drawing/2014/main" id="{EFEA40E2-4D6C-2180-ABBB-5A63EC5159E8}"/>
                  </a:ext>
                </a:extLst>
              </p:cNvPr>
              <p:cNvSpPr txBox="1">
                <a:spLocks noRot="1" noChangeAspect="1" noMove="1" noResize="1" noEditPoints="1" noAdjustHandles="1" noChangeArrowheads="1" noChangeShapeType="1" noTextEdit="1"/>
              </p:cNvSpPr>
              <p:nvPr/>
            </p:nvSpPr>
            <p:spPr>
              <a:xfrm rot="16200000">
                <a:off x="-171125" y="4729016"/>
                <a:ext cx="767261" cy="369332"/>
              </a:xfrm>
              <a:prstGeom prst="rect">
                <a:avLst/>
              </a:prstGeom>
              <a:blipFill>
                <a:blip r:embed="rId13"/>
                <a:stretch>
                  <a:fillRect l="-26667" t="-28571" r="-50000" b="-476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1DF0109-0B66-7DFE-F885-CAEFB3A2F461}"/>
                  </a:ext>
                </a:extLst>
              </p:cNvPr>
              <p:cNvSpPr txBox="1"/>
              <p:nvPr/>
            </p:nvSpPr>
            <p:spPr>
              <a:xfrm rot="16200000">
                <a:off x="3609025" y="4729016"/>
                <a:ext cx="7672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𝑠</m:t>
                          </m:r>
                        </m:e>
                        <m:sub>
                          <m:r>
                            <a:rPr lang="en-US" sz="2400" b="0" i="1" dirty="0" smtClean="0">
                              <a:latin typeface="Cambria Math" panose="02040503050406030204" pitchFamily="18" charset="0"/>
                              <a:cs typeface="Beaufort for LOL" panose="02020503050000020004" pitchFamily="18" charset="0"/>
                            </a:rPr>
                            <m:t>2</m:t>
                          </m:r>
                        </m:sub>
                      </m:sSub>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22" name="TextBox 21">
                <a:extLst>
                  <a:ext uri="{FF2B5EF4-FFF2-40B4-BE49-F238E27FC236}">
                    <a16:creationId xmlns:a16="http://schemas.microsoft.com/office/drawing/2014/main" id="{F1DF0109-0B66-7DFE-F885-CAEFB3A2F461}"/>
                  </a:ext>
                </a:extLst>
              </p:cNvPr>
              <p:cNvSpPr txBox="1">
                <a:spLocks noRot="1" noChangeAspect="1" noMove="1" noResize="1" noEditPoints="1" noAdjustHandles="1" noChangeArrowheads="1" noChangeShapeType="1" noTextEdit="1"/>
              </p:cNvSpPr>
              <p:nvPr/>
            </p:nvSpPr>
            <p:spPr>
              <a:xfrm rot="16200000">
                <a:off x="3609025" y="4729016"/>
                <a:ext cx="767261" cy="369332"/>
              </a:xfrm>
              <a:prstGeom prst="rect">
                <a:avLst/>
              </a:prstGeom>
              <a:blipFill>
                <a:blip r:embed="rId14"/>
                <a:stretch>
                  <a:fillRect l="-26667" t="-28571" r="-50000" b="-5556"/>
                </a:stretch>
              </a:blipFill>
            </p:spPr>
            <p:txBody>
              <a:bodyPr/>
              <a:lstStyle/>
              <a:p>
                <a:r>
                  <a:rPr lang="LID4096">
                    <a:noFill/>
                  </a:rPr>
                  <a:t> </a:t>
                </a:r>
              </a:p>
            </p:txBody>
          </p:sp>
        </mc:Fallback>
      </mc:AlternateContent>
      <p:sp>
        <p:nvSpPr>
          <p:cNvPr id="24" name="TextBox 23">
            <a:extLst>
              <a:ext uri="{FF2B5EF4-FFF2-40B4-BE49-F238E27FC236}">
                <a16:creationId xmlns:a16="http://schemas.microsoft.com/office/drawing/2014/main" id="{29E68D99-960D-E31F-A583-478A4160B763}"/>
              </a:ext>
            </a:extLst>
          </p:cNvPr>
          <p:cNvSpPr txBox="1"/>
          <p:nvPr/>
        </p:nvSpPr>
        <p:spPr>
          <a:xfrm>
            <a:off x="6933795" y="6572782"/>
            <a:ext cx="6184900" cy="276999"/>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D. </a:t>
            </a:r>
            <a:r>
              <a:rPr lang="en-US" sz="1200" i="1" dirty="0" err="1">
                <a:latin typeface="Beaufort for LOL" panose="02020503050000020004" pitchFamily="18" charset="0"/>
                <a:cs typeface="Beaufort for LOL" panose="02020503050000020004" pitchFamily="18" charset="0"/>
              </a:rPr>
              <a:t>Yarotsky</a:t>
            </a:r>
            <a:r>
              <a:rPr lang="en-US" sz="1200" i="1" dirty="0">
                <a:latin typeface="Beaufort for LOL" panose="02020503050000020004" pitchFamily="18" charset="0"/>
                <a:cs typeface="Beaufort for LOL" panose="02020503050000020004" pitchFamily="18" charset="0"/>
              </a:rPr>
              <a:t>, </a:t>
            </a:r>
            <a:r>
              <a:rPr lang="LID4096" sz="1200" i="1" dirty="0">
                <a:latin typeface="Beaufort for LOL" panose="02020503050000020004" pitchFamily="18" charset="0"/>
                <a:cs typeface="Beaufort for LOL" panose="02020503050000020004" pitchFamily="18" charset="0"/>
              </a:rPr>
              <a:t>Error bounds for approximations with deep ReLU networks</a:t>
            </a:r>
            <a:r>
              <a:rPr lang="en-US" sz="1200" i="1" dirty="0">
                <a:latin typeface="Beaufort for LOL" panose="02020503050000020004" pitchFamily="18" charset="0"/>
                <a:cs typeface="Beaufort for LOL" panose="02020503050000020004" pitchFamily="18" charset="0"/>
              </a:rPr>
              <a:t> (2017)</a:t>
            </a:r>
            <a:endParaRPr lang="LID4096"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776859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Rounded Corners 112">
            <a:extLst>
              <a:ext uri="{FF2B5EF4-FFF2-40B4-BE49-F238E27FC236}">
                <a16:creationId xmlns:a16="http://schemas.microsoft.com/office/drawing/2014/main" id="{7918783E-73BA-DCAB-C4D7-D10966B69D52}"/>
              </a:ext>
            </a:extLst>
          </p:cNvPr>
          <p:cNvSpPr/>
          <p:nvPr/>
        </p:nvSpPr>
        <p:spPr>
          <a:xfrm>
            <a:off x="7885864" y="2804615"/>
            <a:ext cx="921057" cy="232899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4" name="Rectangle: Rounded Corners 113">
            <a:extLst>
              <a:ext uri="{FF2B5EF4-FFF2-40B4-BE49-F238E27FC236}">
                <a16:creationId xmlns:a16="http://schemas.microsoft.com/office/drawing/2014/main" id="{185821DA-4776-2CF3-672B-C2C3770F32BA}"/>
              </a:ext>
            </a:extLst>
          </p:cNvPr>
          <p:cNvSpPr/>
          <p:nvPr/>
        </p:nvSpPr>
        <p:spPr>
          <a:xfrm>
            <a:off x="9402358" y="2773714"/>
            <a:ext cx="921057" cy="232899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2" name="Rectangle: Rounded Corners 111">
            <a:extLst>
              <a:ext uri="{FF2B5EF4-FFF2-40B4-BE49-F238E27FC236}">
                <a16:creationId xmlns:a16="http://schemas.microsoft.com/office/drawing/2014/main" id="{3487661F-3A47-DAD8-CC8E-90B4FFBD7612}"/>
              </a:ext>
            </a:extLst>
          </p:cNvPr>
          <p:cNvSpPr/>
          <p:nvPr/>
        </p:nvSpPr>
        <p:spPr>
          <a:xfrm>
            <a:off x="6330659" y="2789184"/>
            <a:ext cx="921057" cy="232899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363333CE-E657-99B1-CF2B-8C2CC076DE57}"/>
              </a:ext>
            </a:extLst>
          </p:cNvPr>
          <p:cNvSpPr>
            <a:spLocks noGrp="1"/>
          </p:cNvSpPr>
          <p:nvPr>
            <p:ph type="title"/>
          </p:nvPr>
        </p:nvSpPr>
        <p:spPr/>
        <p:txBody>
          <a:bodyPr/>
          <a:lstStyle/>
          <a:p>
            <a:r>
              <a:rPr lang="en-US" dirty="0"/>
              <a:t>A neural network approximating the square function</a:t>
            </a:r>
            <a:endParaRPr lang="LID4096" dirty="0"/>
          </a:p>
        </p:txBody>
      </p:sp>
      <p:sp>
        <p:nvSpPr>
          <p:cNvPr id="3" name="Slide Number Placeholder 2">
            <a:extLst>
              <a:ext uri="{FF2B5EF4-FFF2-40B4-BE49-F238E27FC236}">
                <a16:creationId xmlns:a16="http://schemas.microsoft.com/office/drawing/2014/main" id="{074FBAFB-4A68-6FEE-DC60-447C00B774A4}"/>
              </a:ext>
            </a:extLst>
          </p:cNvPr>
          <p:cNvSpPr>
            <a:spLocks noGrp="1"/>
          </p:cNvSpPr>
          <p:nvPr>
            <p:ph type="sldNum" sz="quarter" idx="12"/>
          </p:nvPr>
        </p:nvSpPr>
        <p:spPr/>
        <p:txBody>
          <a:bodyPr/>
          <a:lstStyle/>
          <a:p>
            <a:fld id="{CC491BDB-77F2-4EF0-887C-9DE660584513}" type="slidenum">
              <a:rPr lang="en-GB" smtClean="0"/>
              <a:pPr/>
              <a:t>29</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C367AD-E3B9-98C1-D4F8-AF55406B555F}"/>
                  </a:ext>
                </a:extLst>
              </p:cNvPr>
              <p:cNvSpPr txBox="1"/>
              <p:nvPr/>
            </p:nvSpPr>
            <p:spPr>
              <a:xfrm>
                <a:off x="127138" y="1835459"/>
                <a:ext cx="2998834" cy="10500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𝑛</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Δ</m:t>
                                  </m:r>
                                </m:e>
                                <m:sup>
                                  <m:r>
                                    <a:rPr lang="en-US" sz="2400" b="0" i="1" smtClean="0">
                                      <a:latin typeface="Cambria Math" panose="02040503050406030204" pitchFamily="18" charset="0"/>
                                    </a:rPr>
                                    <m:t>𝑗</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num>
                            <m:den>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4</m:t>
                                  </m:r>
                                </m:e>
                                <m:sup>
                                  <m:r>
                                    <a:rPr lang="en-US" sz="2400" b="0" i="1" smtClean="0">
                                      <a:latin typeface="Cambria Math" panose="02040503050406030204" pitchFamily="18" charset="0"/>
                                    </a:rPr>
                                    <m:t>𝑗</m:t>
                                  </m:r>
                                </m:sup>
                              </m:sSup>
                            </m:den>
                          </m:f>
                        </m:e>
                      </m:nary>
                    </m:oMath>
                  </m:oMathPara>
                </a14:m>
                <a:endParaRPr lang="LID4096" sz="2400" dirty="0"/>
              </a:p>
            </p:txBody>
          </p:sp>
        </mc:Choice>
        <mc:Fallback xmlns="">
          <p:sp>
            <p:nvSpPr>
              <p:cNvPr id="4" name="TextBox 3">
                <a:extLst>
                  <a:ext uri="{FF2B5EF4-FFF2-40B4-BE49-F238E27FC236}">
                    <a16:creationId xmlns:a16="http://schemas.microsoft.com/office/drawing/2014/main" id="{63C367AD-E3B9-98C1-D4F8-AF55406B555F}"/>
                  </a:ext>
                </a:extLst>
              </p:cNvPr>
              <p:cNvSpPr txBox="1">
                <a:spLocks noRot="1" noChangeAspect="1" noMove="1" noResize="1" noEditPoints="1" noAdjustHandles="1" noChangeArrowheads="1" noChangeShapeType="1" noTextEdit="1"/>
              </p:cNvSpPr>
              <p:nvPr/>
            </p:nvSpPr>
            <p:spPr>
              <a:xfrm>
                <a:off x="127138" y="1835459"/>
                <a:ext cx="2998834" cy="1050031"/>
              </a:xfrm>
              <a:prstGeom prst="rect">
                <a:avLst/>
              </a:prstGeom>
              <a:blipFill>
                <a:blip r:embed="rId2"/>
                <a:stretch>
                  <a:fillRect/>
                </a:stretch>
              </a:blipFill>
            </p:spPr>
            <p:txBody>
              <a:bodyPr/>
              <a:lstStyle/>
              <a:p>
                <a:r>
                  <a:rPr lang="LID4096">
                    <a:noFill/>
                  </a:rPr>
                  <a:t> </a:t>
                </a:r>
              </a:p>
            </p:txBody>
          </p:sp>
        </mc:Fallback>
      </mc:AlternateContent>
      <p:sp>
        <p:nvSpPr>
          <p:cNvPr id="5" name="TextBox 4">
            <a:extLst>
              <a:ext uri="{FF2B5EF4-FFF2-40B4-BE49-F238E27FC236}">
                <a16:creationId xmlns:a16="http://schemas.microsoft.com/office/drawing/2014/main" id="{1D53AE2B-9444-F63F-127D-B6F5931CDC65}"/>
              </a:ext>
            </a:extLst>
          </p:cNvPr>
          <p:cNvSpPr txBox="1"/>
          <p:nvPr/>
        </p:nvSpPr>
        <p:spPr>
          <a:xfrm>
            <a:off x="242891" y="1205975"/>
            <a:ext cx="12055435"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This can again be realized efficiently by a deep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3762E1-3BBA-7039-4F71-9945B3B6FBF9}"/>
                  </a:ext>
                </a:extLst>
              </p:cNvPr>
              <p:cNvSpPr txBox="1"/>
              <p:nvPr/>
            </p:nvSpPr>
            <p:spPr>
              <a:xfrm>
                <a:off x="977743" y="3058186"/>
                <a:ext cx="2531911" cy="714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m:rPr>
                                  <m:sty m:val="p"/>
                                </m:rPr>
                                <a:rPr lang="en-US" sz="2400">
                                  <a:latin typeface="Cambria Math" panose="02040503050406030204" pitchFamily="18" charset="0"/>
                                </a:rPr>
                                <m:t>Δ</m:t>
                              </m:r>
                            </m:e>
                            <m:sup>
                              <m:r>
                                <a:rPr lang="en-US" sz="2400" b="0" i="1" smtClean="0">
                                  <a:latin typeface="Cambria Math" panose="02040503050406030204" pitchFamily="18" charset="0"/>
                                </a:rPr>
                                <m:t>𝑛</m:t>
                              </m:r>
                            </m:sup>
                          </m:sSup>
                          <m:d>
                            <m:dPr>
                              <m:ctrlPr>
                                <a:rPr lang="en-US" sz="2400" i="1">
                                  <a:latin typeface="Cambria Math" panose="02040503050406030204" pitchFamily="18" charset="0"/>
                                </a:rPr>
                              </m:ctrlPr>
                            </m:dPr>
                            <m:e>
                              <m:r>
                                <a:rPr lang="en-US" sz="2400" i="1">
                                  <a:latin typeface="Cambria Math" panose="02040503050406030204" pitchFamily="18" charset="0"/>
                                </a:rPr>
                                <m:t>𝑥</m:t>
                              </m:r>
                            </m:e>
                          </m:d>
                        </m:num>
                        <m:den>
                          <m:sSup>
                            <m:sSupPr>
                              <m:ctrlPr>
                                <a:rPr lang="en-US" sz="2400" i="1">
                                  <a:latin typeface="Cambria Math" panose="02040503050406030204" pitchFamily="18" charset="0"/>
                                </a:rPr>
                              </m:ctrlPr>
                            </m:sSupPr>
                            <m:e>
                              <m:r>
                                <a:rPr lang="en-US" sz="2400" i="1">
                                  <a:latin typeface="Cambria Math" panose="02040503050406030204" pitchFamily="18" charset="0"/>
                                </a:rPr>
                                <m:t>4</m:t>
                              </m:r>
                            </m:e>
                            <m:sup>
                              <m:r>
                                <a:rPr lang="en-US" sz="2400" b="0" i="1" smtClean="0">
                                  <a:latin typeface="Cambria Math" panose="02040503050406030204" pitchFamily="18" charset="0"/>
                                </a:rPr>
                                <m:t>𝑛</m:t>
                              </m:r>
                            </m:sup>
                          </m:sSup>
                        </m:den>
                      </m:f>
                    </m:oMath>
                  </m:oMathPara>
                </a14:m>
                <a:endParaRPr lang="LID4096" sz="2400" dirty="0"/>
              </a:p>
            </p:txBody>
          </p:sp>
        </mc:Choice>
        <mc:Fallback xmlns="">
          <p:sp>
            <p:nvSpPr>
              <p:cNvPr id="6" name="TextBox 5">
                <a:extLst>
                  <a:ext uri="{FF2B5EF4-FFF2-40B4-BE49-F238E27FC236}">
                    <a16:creationId xmlns:a16="http://schemas.microsoft.com/office/drawing/2014/main" id="{C73762E1-3BBA-7039-4F71-9945B3B6FBF9}"/>
                  </a:ext>
                </a:extLst>
              </p:cNvPr>
              <p:cNvSpPr txBox="1">
                <a:spLocks noRot="1" noChangeAspect="1" noMove="1" noResize="1" noEditPoints="1" noAdjustHandles="1" noChangeArrowheads="1" noChangeShapeType="1" noTextEdit="1"/>
              </p:cNvSpPr>
              <p:nvPr/>
            </p:nvSpPr>
            <p:spPr>
              <a:xfrm>
                <a:off x="977743" y="3058186"/>
                <a:ext cx="2531911" cy="714363"/>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FE85FD-ACDD-396A-E06F-13B3C8C008EC}"/>
                  </a:ext>
                </a:extLst>
              </p:cNvPr>
              <p:cNvSpPr txBox="1"/>
              <p:nvPr/>
            </p:nvSpPr>
            <p:spPr>
              <a:xfrm>
                <a:off x="977743" y="3855627"/>
                <a:ext cx="4262898" cy="7379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m:rPr>
                          <m:sty m:val="p"/>
                        </m:rPr>
                        <a:rPr lang="en-US" sz="2400" b="0" i="0" smtClean="0">
                          <a:latin typeface="Cambria Math" panose="02040503050406030204" pitchFamily="18" charset="0"/>
                        </a:rPr>
                        <m:t>ReLU</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m:t>
                              </m:r>
                              <m:r>
                                <m:rPr>
                                  <m:sty m:val="p"/>
                                </m:rPr>
                                <a:rPr lang="en-US" sz="2400">
                                  <a:latin typeface="Cambria Math" panose="02040503050406030204" pitchFamily="18" charset="0"/>
                                </a:rPr>
                                <m:t>Δ</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d>
                            <m:dPr>
                              <m:ctrlPr>
                                <a:rPr lang="en-US" sz="2400" i="1">
                                  <a:latin typeface="Cambria Math" panose="02040503050406030204" pitchFamily="18" charset="0"/>
                                </a:rPr>
                              </m:ctrlPr>
                            </m:dPr>
                            <m:e>
                              <m:r>
                                <a:rPr lang="en-US" sz="2400" i="1">
                                  <a:latin typeface="Cambria Math" panose="02040503050406030204" pitchFamily="18" charset="0"/>
                                </a:rPr>
                                <m:t>𝑥</m:t>
                              </m:r>
                            </m:e>
                          </m:d>
                        </m:num>
                        <m:den>
                          <m:sSup>
                            <m:sSupPr>
                              <m:ctrlPr>
                                <a:rPr lang="en-US" sz="2400" i="1">
                                  <a:latin typeface="Cambria Math" panose="02040503050406030204" pitchFamily="18" charset="0"/>
                                </a:rPr>
                              </m:ctrlPr>
                            </m:sSupPr>
                            <m:e>
                              <m:r>
                                <a:rPr lang="en-US" sz="2400" i="1">
                                  <a:latin typeface="Cambria Math" panose="02040503050406030204" pitchFamily="18" charset="0"/>
                                </a:rPr>
                                <m:t>4</m:t>
                              </m:r>
                            </m:e>
                            <m:sup>
                              <m:r>
                                <a:rPr lang="en-US" sz="2400" b="0" i="1" smtClean="0">
                                  <a:latin typeface="Cambria Math" panose="02040503050406030204" pitchFamily="18" charset="0"/>
                                </a:rPr>
                                <m:t>𝑛</m:t>
                              </m:r>
                            </m:sup>
                          </m:sSup>
                        </m:den>
                      </m:f>
                    </m:oMath>
                  </m:oMathPara>
                </a14:m>
                <a:endParaRPr lang="LID4096" sz="2400" dirty="0"/>
              </a:p>
            </p:txBody>
          </p:sp>
        </mc:Choice>
        <mc:Fallback xmlns="">
          <p:sp>
            <p:nvSpPr>
              <p:cNvPr id="7" name="TextBox 6">
                <a:extLst>
                  <a:ext uri="{FF2B5EF4-FFF2-40B4-BE49-F238E27FC236}">
                    <a16:creationId xmlns:a16="http://schemas.microsoft.com/office/drawing/2014/main" id="{29FE85FD-ACDD-396A-E06F-13B3C8C008EC}"/>
                  </a:ext>
                </a:extLst>
              </p:cNvPr>
              <p:cNvSpPr txBox="1">
                <a:spLocks noRot="1" noChangeAspect="1" noMove="1" noResize="1" noEditPoints="1" noAdjustHandles="1" noChangeArrowheads="1" noChangeShapeType="1" noTextEdit="1"/>
              </p:cNvSpPr>
              <p:nvPr/>
            </p:nvSpPr>
            <p:spPr>
              <a:xfrm>
                <a:off x="977743" y="3855627"/>
                <a:ext cx="4262898" cy="737959"/>
              </a:xfrm>
              <a:prstGeom prst="rect">
                <a:avLst/>
              </a:prstGeom>
              <a:blipFill>
                <a:blip r:embed="rId4"/>
                <a:stretch>
                  <a:fillRect/>
                </a:stretch>
              </a:blipFill>
            </p:spPr>
            <p:txBody>
              <a:bodyPr/>
              <a:lstStyle/>
              <a:p>
                <a:r>
                  <a:rPr lang="LID4096">
                    <a:noFill/>
                  </a:rPr>
                  <a:t> </a:t>
                </a:r>
              </a:p>
            </p:txBody>
          </p:sp>
        </mc:Fallback>
      </mc:AlternateContent>
      <p:sp>
        <p:nvSpPr>
          <p:cNvPr id="8" name="Rectangle: Rounded Corners 7">
            <a:extLst>
              <a:ext uri="{FF2B5EF4-FFF2-40B4-BE49-F238E27FC236}">
                <a16:creationId xmlns:a16="http://schemas.microsoft.com/office/drawing/2014/main" id="{DE72045F-6656-5ADE-4414-7FE788B26C7F}"/>
              </a:ext>
            </a:extLst>
          </p:cNvPr>
          <p:cNvSpPr/>
          <p:nvPr/>
        </p:nvSpPr>
        <p:spPr>
          <a:xfrm>
            <a:off x="2147776" y="4075814"/>
            <a:ext cx="1091610" cy="439479"/>
          </a:xfrm>
          <a:prstGeom prst="roundRect">
            <a:avLst/>
          </a:prstGeom>
          <a:solidFill>
            <a:schemeClr val="accent3">
              <a:lumMod val="60000"/>
              <a:lumOff val="4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3E0CF5-F853-391A-8E32-5B6DE5AEE4DF}"/>
                  </a:ext>
                </a:extLst>
              </p:cNvPr>
              <p:cNvSpPr txBox="1"/>
              <p:nvPr/>
            </p:nvSpPr>
            <p:spPr>
              <a:xfrm>
                <a:off x="1722475" y="4491998"/>
                <a:ext cx="194221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bg1">
                              <a:lumMod val="50000"/>
                            </a:schemeClr>
                          </a:solidFill>
                          <a:latin typeface="Cambria Math" panose="02040503050406030204" pitchFamily="18" charset="0"/>
                        </a:rPr>
                        <m:t>𝑠𝑖𝑛𝑐𝑒</m:t>
                      </m:r>
                      <m:r>
                        <a:rPr lang="en-US" b="0" i="1" dirty="0" smtClean="0">
                          <a:solidFill>
                            <a:schemeClr val="bg1">
                              <a:lumMod val="50000"/>
                            </a:schemeClr>
                          </a:solidFill>
                          <a:latin typeface="Cambria Math" panose="02040503050406030204" pitchFamily="18" charset="0"/>
                        </a:rPr>
                        <m:t> </m:t>
                      </m:r>
                      <m:r>
                        <a:rPr lang="en-US" b="0" i="1" dirty="0" smtClean="0">
                          <a:solidFill>
                            <a:schemeClr val="bg1">
                              <a:lumMod val="50000"/>
                            </a:schemeClr>
                          </a:solidFill>
                          <a:latin typeface="Cambria Math" panose="02040503050406030204" pitchFamily="18" charset="0"/>
                        </a:rPr>
                        <m:t>𝑡h𝑖𝑠</m:t>
                      </m:r>
                      <m:r>
                        <a:rPr lang="en-US" b="0" i="1" dirty="0" smtClean="0">
                          <a:solidFill>
                            <a:schemeClr val="bg1">
                              <a:lumMod val="50000"/>
                            </a:schemeClr>
                          </a:solidFill>
                          <a:latin typeface="Cambria Math" panose="02040503050406030204" pitchFamily="18" charset="0"/>
                        </a:rPr>
                        <m:t> </m:t>
                      </m:r>
                      <m:r>
                        <a:rPr lang="en-US" b="0" i="1" dirty="0" smtClean="0">
                          <a:solidFill>
                            <a:schemeClr val="bg1">
                              <a:lumMod val="50000"/>
                            </a:schemeClr>
                          </a:solidFill>
                          <a:latin typeface="Cambria Math" panose="02040503050406030204" pitchFamily="18" charset="0"/>
                        </a:rPr>
                        <m:t>𝑖𝑠</m:t>
                      </m:r>
                      <m:r>
                        <a:rPr lang="en-US" i="1" dirty="0" smtClean="0">
                          <a:solidFill>
                            <a:schemeClr val="bg1">
                              <a:lumMod val="50000"/>
                            </a:schemeClr>
                          </a:solidFill>
                          <a:latin typeface="Cambria Math" panose="02040503050406030204" pitchFamily="18" charset="0"/>
                        </a:rPr>
                        <m:t>&gt;0</m:t>
                      </m:r>
                    </m:oMath>
                  </m:oMathPara>
                </a14:m>
                <a:endParaRPr/>
              </a:p>
            </p:txBody>
          </p:sp>
        </mc:Choice>
        <mc:Fallback xmlns="">
          <p:sp>
            <p:nvSpPr>
              <p:cNvPr id="9" name="TextBox 8">
                <a:extLst>
                  <a:ext uri="{FF2B5EF4-FFF2-40B4-BE49-F238E27FC236}">
                    <a16:creationId xmlns:a16="http://schemas.microsoft.com/office/drawing/2014/main" id="{CD3E0CF5-F853-391A-8E32-5B6DE5AEE4DF}"/>
                  </a:ext>
                </a:extLst>
              </p:cNvPr>
              <p:cNvSpPr txBox="1">
                <a:spLocks noRot="1" noChangeAspect="1" noMove="1" noResize="1" noEditPoints="1" noAdjustHandles="1" noChangeArrowheads="1" noChangeShapeType="1" noTextEdit="1"/>
              </p:cNvSpPr>
              <p:nvPr/>
            </p:nvSpPr>
            <p:spPr>
              <a:xfrm>
                <a:off x="1722475" y="4491998"/>
                <a:ext cx="1942212" cy="369332"/>
              </a:xfrm>
              <a:prstGeom prst="rect">
                <a:avLst/>
              </a:prstGeom>
              <a:blipFill>
                <a:blip r:embed="rId5"/>
                <a:stretch>
                  <a:fillRect t="-11667" r="-2201" b="-25000"/>
                </a:stretch>
              </a:blipFill>
            </p:spPr>
            <p:txBody>
              <a:bodyPr/>
              <a:lstStyle/>
              <a:p>
                <a:r>
                  <a:rPr lang="LID4096">
                    <a:noFill/>
                  </a:rPr>
                  <a:t> </a:t>
                </a:r>
              </a:p>
            </p:txBody>
          </p:sp>
        </mc:Fallback>
      </mc:AlternateContent>
      <p:sp>
        <p:nvSpPr>
          <p:cNvPr id="10" name="Left Brace 9">
            <a:extLst>
              <a:ext uri="{FF2B5EF4-FFF2-40B4-BE49-F238E27FC236}">
                <a16:creationId xmlns:a16="http://schemas.microsoft.com/office/drawing/2014/main" id="{32CDBAED-632F-AEAA-F099-4E7D20927EB6}"/>
              </a:ext>
            </a:extLst>
          </p:cNvPr>
          <p:cNvSpPr/>
          <p:nvPr/>
        </p:nvSpPr>
        <p:spPr>
          <a:xfrm rot="10800000">
            <a:off x="5240641" y="1835458"/>
            <a:ext cx="323731" cy="3087200"/>
          </a:xfrm>
          <a:prstGeom prst="leftBrace">
            <a:avLst>
              <a:gd name="adj1" fmla="val 118333"/>
              <a:gd name="adj2" fmla="val 50000"/>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Oval 11">
            <a:extLst>
              <a:ext uri="{FF2B5EF4-FFF2-40B4-BE49-F238E27FC236}">
                <a16:creationId xmlns:a16="http://schemas.microsoft.com/office/drawing/2014/main" id="{09C41E38-5ACF-C8BA-80B8-7BCA24951D95}"/>
              </a:ext>
            </a:extLst>
          </p:cNvPr>
          <p:cNvSpPr/>
          <p:nvPr/>
        </p:nvSpPr>
        <p:spPr>
          <a:xfrm>
            <a:off x="6624594" y="2954009"/>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E55BE65E-FEBA-DD58-B3FF-4338D46FB6F6}"/>
              </a:ext>
            </a:extLst>
          </p:cNvPr>
          <p:cNvSpPr/>
          <p:nvPr/>
        </p:nvSpPr>
        <p:spPr>
          <a:xfrm>
            <a:off x="6624594" y="3794104"/>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5A7667D1-4B9A-6CCD-0ADC-D2296D6730D5}"/>
              </a:ext>
            </a:extLst>
          </p:cNvPr>
          <p:cNvSpPr/>
          <p:nvPr/>
        </p:nvSpPr>
        <p:spPr>
          <a:xfrm>
            <a:off x="6624594" y="4634209"/>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5" name="Straight Arrow Connector 14">
            <a:extLst>
              <a:ext uri="{FF2B5EF4-FFF2-40B4-BE49-F238E27FC236}">
                <a16:creationId xmlns:a16="http://schemas.microsoft.com/office/drawing/2014/main" id="{BACFBF0C-840F-EA9D-8B15-6D2F9C0A9E2A}"/>
              </a:ext>
            </a:extLst>
          </p:cNvPr>
          <p:cNvCxnSpPr>
            <a:cxnSpLocks/>
            <a:stCxn id="12" idx="6"/>
            <a:endCxn id="21" idx="2"/>
          </p:cNvCxnSpPr>
          <p:nvPr/>
        </p:nvCxnSpPr>
        <p:spPr>
          <a:xfrm flipV="1">
            <a:off x="6967009" y="3122054"/>
            <a:ext cx="1208176" cy="3163"/>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EBD2289-87EF-12C4-CE6E-F2EE55072B29}"/>
              </a:ext>
            </a:extLst>
          </p:cNvPr>
          <p:cNvCxnSpPr>
            <a:cxnSpLocks/>
            <a:stCxn id="13" idx="6"/>
            <a:endCxn id="21" idx="2"/>
          </p:cNvCxnSpPr>
          <p:nvPr/>
        </p:nvCxnSpPr>
        <p:spPr>
          <a:xfrm flipV="1">
            <a:off x="6967009" y="3122054"/>
            <a:ext cx="1208176" cy="843258"/>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3095E3-2B72-3E7F-74C6-2D3E1C125ABF}"/>
              </a:ext>
            </a:extLst>
          </p:cNvPr>
          <p:cNvCxnSpPr>
            <a:cxnSpLocks/>
            <a:stCxn id="14" idx="6"/>
            <a:endCxn id="21" idx="2"/>
          </p:cNvCxnSpPr>
          <p:nvPr/>
        </p:nvCxnSpPr>
        <p:spPr>
          <a:xfrm flipV="1">
            <a:off x="6967009" y="3122054"/>
            <a:ext cx="1208176" cy="1683363"/>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039F39-B997-0890-8007-ECF211419C9D}"/>
              </a:ext>
            </a:extLst>
          </p:cNvPr>
          <p:cNvCxnSpPr>
            <a:cxnSpLocks/>
          </p:cNvCxnSpPr>
          <p:nvPr/>
        </p:nvCxnSpPr>
        <p:spPr>
          <a:xfrm>
            <a:off x="5954307" y="3477683"/>
            <a:ext cx="676181" cy="49142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544B33-06DB-98F0-D7B3-0C1E194DC3A2}"/>
              </a:ext>
            </a:extLst>
          </p:cNvPr>
          <p:cNvCxnSpPr>
            <a:cxnSpLocks/>
            <a:endCxn id="12" idx="2"/>
          </p:cNvCxnSpPr>
          <p:nvPr/>
        </p:nvCxnSpPr>
        <p:spPr>
          <a:xfrm flipV="1">
            <a:off x="5926230" y="3125217"/>
            <a:ext cx="698364" cy="34017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5A9161A-3211-6113-BC62-2C3019788E94}"/>
              </a:ext>
            </a:extLst>
          </p:cNvPr>
          <p:cNvCxnSpPr>
            <a:cxnSpLocks/>
            <a:endCxn id="14" idx="2"/>
          </p:cNvCxnSpPr>
          <p:nvPr/>
        </p:nvCxnSpPr>
        <p:spPr>
          <a:xfrm>
            <a:off x="5926230" y="3465388"/>
            <a:ext cx="698364" cy="134002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685D9E9-24DA-1BAC-8D20-3653159A6C3D}"/>
              </a:ext>
            </a:extLst>
          </p:cNvPr>
          <p:cNvSpPr/>
          <p:nvPr/>
        </p:nvSpPr>
        <p:spPr>
          <a:xfrm>
            <a:off x="8175185" y="2950846"/>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Oval 21">
            <a:extLst>
              <a:ext uri="{FF2B5EF4-FFF2-40B4-BE49-F238E27FC236}">
                <a16:creationId xmlns:a16="http://schemas.microsoft.com/office/drawing/2014/main" id="{06CB9F04-46ED-7CBF-7C0D-506F22E187C7}"/>
              </a:ext>
            </a:extLst>
          </p:cNvPr>
          <p:cNvSpPr/>
          <p:nvPr/>
        </p:nvSpPr>
        <p:spPr>
          <a:xfrm>
            <a:off x="8175185" y="3790941"/>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 name="Oval 22">
            <a:extLst>
              <a:ext uri="{FF2B5EF4-FFF2-40B4-BE49-F238E27FC236}">
                <a16:creationId xmlns:a16="http://schemas.microsoft.com/office/drawing/2014/main" id="{7A31847C-EEF0-037B-9E10-8760B6287153}"/>
              </a:ext>
            </a:extLst>
          </p:cNvPr>
          <p:cNvSpPr/>
          <p:nvPr/>
        </p:nvSpPr>
        <p:spPr>
          <a:xfrm>
            <a:off x="8175185" y="4631046"/>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4" name="Straight Arrow Connector 23">
            <a:extLst>
              <a:ext uri="{FF2B5EF4-FFF2-40B4-BE49-F238E27FC236}">
                <a16:creationId xmlns:a16="http://schemas.microsoft.com/office/drawing/2014/main" id="{0533DAE6-4DC7-2750-D3E7-AFE2E181A498}"/>
              </a:ext>
            </a:extLst>
          </p:cNvPr>
          <p:cNvCxnSpPr>
            <a:cxnSpLocks/>
            <a:stCxn id="12" idx="6"/>
            <a:endCxn id="22" idx="2"/>
          </p:cNvCxnSpPr>
          <p:nvPr/>
        </p:nvCxnSpPr>
        <p:spPr>
          <a:xfrm>
            <a:off x="6967009" y="3125217"/>
            <a:ext cx="1208176" cy="836932"/>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1ABCA0-2D1F-02AB-774A-E0C791834C3A}"/>
              </a:ext>
            </a:extLst>
          </p:cNvPr>
          <p:cNvCxnSpPr>
            <a:cxnSpLocks/>
            <a:stCxn id="13" idx="6"/>
            <a:endCxn id="22" idx="2"/>
          </p:cNvCxnSpPr>
          <p:nvPr/>
        </p:nvCxnSpPr>
        <p:spPr>
          <a:xfrm flipV="1">
            <a:off x="6967009" y="3962149"/>
            <a:ext cx="1208176" cy="3163"/>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5299F0-5286-24FD-54F5-0079AA386C1D}"/>
              </a:ext>
            </a:extLst>
          </p:cNvPr>
          <p:cNvCxnSpPr>
            <a:cxnSpLocks/>
            <a:stCxn id="13" idx="6"/>
            <a:endCxn id="23" idx="2"/>
          </p:cNvCxnSpPr>
          <p:nvPr/>
        </p:nvCxnSpPr>
        <p:spPr>
          <a:xfrm>
            <a:off x="6967009" y="3965312"/>
            <a:ext cx="1208176" cy="836942"/>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34A47A3-FEF1-236C-A0AC-D5FC45358FB0}"/>
              </a:ext>
            </a:extLst>
          </p:cNvPr>
          <p:cNvCxnSpPr>
            <a:cxnSpLocks/>
            <a:stCxn id="14" idx="6"/>
            <a:endCxn id="23" idx="2"/>
          </p:cNvCxnSpPr>
          <p:nvPr/>
        </p:nvCxnSpPr>
        <p:spPr>
          <a:xfrm flipV="1">
            <a:off x="6967009" y="4802254"/>
            <a:ext cx="1208176" cy="3163"/>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C46D67-EBA4-45DB-E21D-4C6B89E4EFB0}"/>
              </a:ext>
            </a:extLst>
          </p:cNvPr>
          <p:cNvCxnSpPr>
            <a:cxnSpLocks/>
            <a:stCxn id="14" idx="6"/>
            <a:endCxn id="22" idx="2"/>
          </p:cNvCxnSpPr>
          <p:nvPr/>
        </p:nvCxnSpPr>
        <p:spPr>
          <a:xfrm flipV="1">
            <a:off x="6967009" y="3962149"/>
            <a:ext cx="1208176" cy="843268"/>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A7369B-F788-EA53-A1EB-6104F3A1EC57}"/>
              </a:ext>
            </a:extLst>
          </p:cNvPr>
          <p:cNvCxnSpPr>
            <a:cxnSpLocks/>
            <a:stCxn id="12" idx="6"/>
            <a:endCxn id="23" idx="2"/>
          </p:cNvCxnSpPr>
          <p:nvPr/>
        </p:nvCxnSpPr>
        <p:spPr>
          <a:xfrm>
            <a:off x="6967009" y="3125217"/>
            <a:ext cx="1208176" cy="1677037"/>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0E6048-0D41-57D8-13C7-DA8148305EFB}"/>
              </a:ext>
            </a:extLst>
          </p:cNvPr>
          <p:cNvCxnSpPr>
            <a:cxnSpLocks/>
            <a:stCxn id="21" idx="6"/>
            <a:endCxn id="33" idx="2"/>
          </p:cNvCxnSpPr>
          <p:nvPr/>
        </p:nvCxnSpPr>
        <p:spPr>
          <a:xfrm flipV="1">
            <a:off x="8517600" y="3113585"/>
            <a:ext cx="1199714" cy="8469"/>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41E782D-984D-0AAC-1042-BA33A84B5048}"/>
              </a:ext>
            </a:extLst>
          </p:cNvPr>
          <p:cNvCxnSpPr>
            <a:cxnSpLocks/>
            <a:stCxn id="22" idx="6"/>
            <a:endCxn id="33" idx="2"/>
          </p:cNvCxnSpPr>
          <p:nvPr/>
        </p:nvCxnSpPr>
        <p:spPr>
          <a:xfrm flipV="1">
            <a:off x="8517600" y="3113585"/>
            <a:ext cx="1199714" cy="848564"/>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379EFDF-BDBD-8109-F521-274F6B127919}"/>
              </a:ext>
            </a:extLst>
          </p:cNvPr>
          <p:cNvCxnSpPr>
            <a:cxnSpLocks/>
            <a:stCxn id="23" idx="6"/>
            <a:endCxn id="33" idx="2"/>
          </p:cNvCxnSpPr>
          <p:nvPr/>
        </p:nvCxnSpPr>
        <p:spPr>
          <a:xfrm flipV="1">
            <a:off x="8517600" y="3113585"/>
            <a:ext cx="1199714" cy="1688669"/>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2423708F-E657-02E3-05CD-D73301763EB6}"/>
              </a:ext>
            </a:extLst>
          </p:cNvPr>
          <p:cNvSpPr/>
          <p:nvPr/>
        </p:nvSpPr>
        <p:spPr>
          <a:xfrm>
            <a:off x="9717314" y="2942377"/>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Oval 33">
            <a:extLst>
              <a:ext uri="{FF2B5EF4-FFF2-40B4-BE49-F238E27FC236}">
                <a16:creationId xmlns:a16="http://schemas.microsoft.com/office/drawing/2014/main" id="{C1207AA0-BF16-C43B-3D0F-70E5756B02BF}"/>
              </a:ext>
            </a:extLst>
          </p:cNvPr>
          <p:cNvSpPr/>
          <p:nvPr/>
        </p:nvSpPr>
        <p:spPr>
          <a:xfrm>
            <a:off x="9717314" y="3782472"/>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Oval 34">
            <a:extLst>
              <a:ext uri="{FF2B5EF4-FFF2-40B4-BE49-F238E27FC236}">
                <a16:creationId xmlns:a16="http://schemas.microsoft.com/office/drawing/2014/main" id="{26F369F4-4C21-F171-E86A-460EDD8205B2}"/>
              </a:ext>
            </a:extLst>
          </p:cNvPr>
          <p:cNvSpPr/>
          <p:nvPr/>
        </p:nvSpPr>
        <p:spPr>
          <a:xfrm>
            <a:off x="9717314" y="4622577"/>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36" name="Straight Arrow Connector 35">
            <a:extLst>
              <a:ext uri="{FF2B5EF4-FFF2-40B4-BE49-F238E27FC236}">
                <a16:creationId xmlns:a16="http://schemas.microsoft.com/office/drawing/2014/main" id="{FE3F2960-6D36-3CB1-23AE-CCD0086209E7}"/>
              </a:ext>
            </a:extLst>
          </p:cNvPr>
          <p:cNvCxnSpPr>
            <a:cxnSpLocks/>
            <a:stCxn id="21" idx="6"/>
            <a:endCxn id="34" idx="2"/>
          </p:cNvCxnSpPr>
          <p:nvPr/>
        </p:nvCxnSpPr>
        <p:spPr>
          <a:xfrm>
            <a:off x="8517600" y="3122054"/>
            <a:ext cx="1199714" cy="831626"/>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3B9EB42-841B-5AC1-90B2-C5CA4C76253F}"/>
              </a:ext>
            </a:extLst>
          </p:cNvPr>
          <p:cNvCxnSpPr>
            <a:cxnSpLocks/>
            <a:stCxn id="22" idx="6"/>
            <a:endCxn id="34" idx="2"/>
          </p:cNvCxnSpPr>
          <p:nvPr/>
        </p:nvCxnSpPr>
        <p:spPr>
          <a:xfrm flipV="1">
            <a:off x="8517600" y="3953680"/>
            <a:ext cx="1199714" cy="8469"/>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B3DBBE-542C-4C97-6463-9D62D01B424C}"/>
              </a:ext>
            </a:extLst>
          </p:cNvPr>
          <p:cNvCxnSpPr>
            <a:cxnSpLocks/>
            <a:stCxn id="22" idx="6"/>
            <a:endCxn id="35" idx="2"/>
          </p:cNvCxnSpPr>
          <p:nvPr/>
        </p:nvCxnSpPr>
        <p:spPr>
          <a:xfrm>
            <a:off x="8517600" y="3962149"/>
            <a:ext cx="1199714" cy="831636"/>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835F4EF-9C42-77BD-6D29-8DEF07FAD77B}"/>
              </a:ext>
            </a:extLst>
          </p:cNvPr>
          <p:cNvCxnSpPr>
            <a:cxnSpLocks/>
            <a:stCxn id="23" idx="6"/>
            <a:endCxn id="35" idx="2"/>
          </p:cNvCxnSpPr>
          <p:nvPr/>
        </p:nvCxnSpPr>
        <p:spPr>
          <a:xfrm flipV="1">
            <a:off x="8517600" y="4793785"/>
            <a:ext cx="1199714" cy="8469"/>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1801824-3147-421C-48B3-FDBA56EEE503}"/>
              </a:ext>
            </a:extLst>
          </p:cNvPr>
          <p:cNvCxnSpPr>
            <a:cxnSpLocks/>
            <a:stCxn id="23" idx="6"/>
            <a:endCxn id="34" idx="2"/>
          </p:cNvCxnSpPr>
          <p:nvPr/>
        </p:nvCxnSpPr>
        <p:spPr>
          <a:xfrm flipV="1">
            <a:off x="8517600" y="3953680"/>
            <a:ext cx="1199714" cy="848574"/>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B415E61-B311-3F1A-E0E2-A199F892F784}"/>
              </a:ext>
            </a:extLst>
          </p:cNvPr>
          <p:cNvCxnSpPr>
            <a:cxnSpLocks/>
            <a:stCxn id="21" idx="6"/>
            <a:endCxn id="35" idx="2"/>
          </p:cNvCxnSpPr>
          <p:nvPr/>
        </p:nvCxnSpPr>
        <p:spPr>
          <a:xfrm>
            <a:off x="8517600" y="3122054"/>
            <a:ext cx="1199714" cy="1671731"/>
          </a:xfrm>
          <a:prstGeom prst="straightConnector1">
            <a:avLst/>
          </a:prstGeom>
          <a:ln w="38100" cap="rnd" cmpd="sng">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CCABCFA-9B77-DBD3-E2CD-D7E801FBBD9B}"/>
                  </a:ext>
                </a:extLst>
              </p:cNvPr>
              <p:cNvSpPr txBox="1"/>
              <p:nvPr/>
            </p:nvSpPr>
            <p:spPr>
              <a:xfrm>
                <a:off x="5525567" y="3222054"/>
                <a:ext cx="465141" cy="323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m:oMathPara>
                </a14:m>
                <a:endParaRPr sz="2400" dirty="0"/>
              </a:p>
            </p:txBody>
          </p:sp>
        </mc:Choice>
        <mc:Fallback xmlns="">
          <p:sp>
            <p:nvSpPr>
              <p:cNvPr id="42" name="TextBox 41">
                <a:extLst>
                  <a:ext uri="{FF2B5EF4-FFF2-40B4-BE49-F238E27FC236}">
                    <a16:creationId xmlns:a16="http://schemas.microsoft.com/office/drawing/2014/main" id="{0CCABCFA-9B77-DBD3-E2CD-D7E801FBBD9B}"/>
                  </a:ext>
                </a:extLst>
              </p:cNvPr>
              <p:cNvSpPr txBox="1">
                <a:spLocks noRot="1" noChangeAspect="1" noMove="1" noResize="1" noEditPoints="1" noAdjustHandles="1" noChangeArrowheads="1" noChangeShapeType="1" noTextEdit="1"/>
              </p:cNvSpPr>
              <p:nvPr/>
            </p:nvSpPr>
            <p:spPr>
              <a:xfrm>
                <a:off x="5525567" y="3222054"/>
                <a:ext cx="465141" cy="323210"/>
              </a:xfrm>
              <a:prstGeom prst="rect">
                <a:avLst/>
              </a:prstGeom>
              <a:blipFill>
                <a:blip r:embed="rId6"/>
                <a:stretch>
                  <a:fillRect b="-26415"/>
                </a:stretch>
              </a:blipFill>
            </p:spPr>
            <p:txBody>
              <a:bodyPr/>
              <a:lstStyle/>
              <a:p>
                <a:r>
                  <a:rPr lang="LID4096">
                    <a:noFill/>
                  </a:rPr>
                  <a:t> </a:t>
                </a:r>
              </a:p>
            </p:txBody>
          </p:sp>
        </mc:Fallback>
      </mc:AlternateContent>
      <p:sp>
        <p:nvSpPr>
          <p:cNvPr id="47" name="Oval 46">
            <a:extLst>
              <a:ext uri="{FF2B5EF4-FFF2-40B4-BE49-F238E27FC236}">
                <a16:creationId xmlns:a16="http://schemas.microsoft.com/office/drawing/2014/main" id="{46B2D8FC-069A-F732-0104-CB5E15295DE3}"/>
              </a:ext>
            </a:extLst>
          </p:cNvPr>
          <p:cNvSpPr/>
          <p:nvPr/>
        </p:nvSpPr>
        <p:spPr>
          <a:xfrm>
            <a:off x="6624593" y="2125438"/>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8" name="Oval 47">
            <a:extLst>
              <a:ext uri="{FF2B5EF4-FFF2-40B4-BE49-F238E27FC236}">
                <a16:creationId xmlns:a16="http://schemas.microsoft.com/office/drawing/2014/main" id="{81E682FF-8164-1806-BB99-C50841F34C9B}"/>
              </a:ext>
            </a:extLst>
          </p:cNvPr>
          <p:cNvSpPr/>
          <p:nvPr/>
        </p:nvSpPr>
        <p:spPr>
          <a:xfrm>
            <a:off x="8175184" y="2122275"/>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9" name="Oval 48">
            <a:extLst>
              <a:ext uri="{FF2B5EF4-FFF2-40B4-BE49-F238E27FC236}">
                <a16:creationId xmlns:a16="http://schemas.microsoft.com/office/drawing/2014/main" id="{5DFD7A5C-0445-A274-CF37-C504B9A05134}"/>
              </a:ext>
            </a:extLst>
          </p:cNvPr>
          <p:cNvSpPr/>
          <p:nvPr/>
        </p:nvSpPr>
        <p:spPr>
          <a:xfrm>
            <a:off x="9717313" y="2100028"/>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54" name="Straight Arrow Connector 53">
            <a:extLst>
              <a:ext uri="{FF2B5EF4-FFF2-40B4-BE49-F238E27FC236}">
                <a16:creationId xmlns:a16="http://schemas.microsoft.com/office/drawing/2014/main" id="{284F5116-8D76-AE61-8127-FDCE2F6E6E4A}"/>
              </a:ext>
            </a:extLst>
          </p:cNvPr>
          <p:cNvCxnSpPr>
            <a:cxnSpLocks/>
            <a:endCxn id="47" idx="2"/>
          </p:cNvCxnSpPr>
          <p:nvPr/>
        </p:nvCxnSpPr>
        <p:spPr>
          <a:xfrm flipV="1">
            <a:off x="5928907" y="2296646"/>
            <a:ext cx="695686" cy="117468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FDC23E-A3CA-066E-78A1-28347515B74B}"/>
              </a:ext>
            </a:extLst>
          </p:cNvPr>
          <p:cNvCxnSpPr>
            <a:cxnSpLocks/>
            <a:stCxn id="47" idx="6"/>
            <a:endCxn id="48" idx="2"/>
          </p:cNvCxnSpPr>
          <p:nvPr/>
        </p:nvCxnSpPr>
        <p:spPr>
          <a:xfrm flipV="1">
            <a:off x="6967008" y="2293483"/>
            <a:ext cx="1208176" cy="3163"/>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7A2BA6-4D3E-6773-1C05-5BAB8BF46A25}"/>
              </a:ext>
            </a:extLst>
          </p:cNvPr>
          <p:cNvCxnSpPr>
            <a:cxnSpLocks/>
            <a:stCxn id="48" idx="6"/>
            <a:endCxn id="49" idx="2"/>
          </p:cNvCxnSpPr>
          <p:nvPr/>
        </p:nvCxnSpPr>
        <p:spPr>
          <a:xfrm flipV="1">
            <a:off x="8517599" y="2271236"/>
            <a:ext cx="1199714" cy="2224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2E937C2-07EB-3BB5-2E3A-23E1DDEF8970}"/>
              </a:ext>
            </a:extLst>
          </p:cNvPr>
          <p:cNvCxnSpPr>
            <a:cxnSpLocks/>
            <a:stCxn id="12" idx="6"/>
            <a:endCxn id="48" idx="3"/>
          </p:cNvCxnSpPr>
          <p:nvPr/>
        </p:nvCxnSpPr>
        <p:spPr>
          <a:xfrm flipV="1">
            <a:off x="6967009" y="2414544"/>
            <a:ext cx="1258321" cy="710673"/>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CF2E7E0-CD5B-FD36-D86E-D98373862C6A}"/>
              </a:ext>
            </a:extLst>
          </p:cNvPr>
          <p:cNvCxnSpPr>
            <a:cxnSpLocks/>
            <a:stCxn id="13" idx="6"/>
            <a:endCxn id="48" idx="3"/>
          </p:cNvCxnSpPr>
          <p:nvPr/>
        </p:nvCxnSpPr>
        <p:spPr>
          <a:xfrm flipV="1">
            <a:off x="6967009" y="2414544"/>
            <a:ext cx="1258321" cy="1550768"/>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EA8E66D-D04E-8CE5-A9CD-174C2D519B71}"/>
              </a:ext>
            </a:extLst>
          </p:cNvPr>
          <p:cNvCxnSpPr>
            <a:cxnSpLocks/>
            <a:endCxn id="48" idx="3"/>
          </p:cNvCxnSpPr>
          <p:nvPr/>
        </p:nvCxnSpPr>
        <p:spPr>
          <a:xfrm flipV="1">
            <a:off x="6845947" y="2414544"/>
            <a:ext cx="1379383" cy="2328990"/>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7404CED-A218-90FE-F9E0-60B32E5C3C98}"/>
              </a:ext>
            </a:extLst>
          </p:cNvPr>
          <p:cNvCxnSpPr>
            <a:cxnSpLocks/>
            <a:stCxn id="21" idx="6"/>
            <a:endCxn id="49" idx="3"/>
          </p:cNvCxnSpPr>
          <p:nvPr/>
        </p:nvCxnSpPr>
        <p:spPr>
          <a:xfrm flipV="1">
            <a:off x="8517600" y="2392297"/>
            <a:ext cx="1249859" cy="729757"/>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E0FEEA4-5D81-833A-5995-7107C85B32A3}"/>
              </a:ext>
            </a:extLst>
          </p:cNvPr>
          <p:cNvCxnSpPr>
            <a:cxnSpLocks/>
            <a:stCxn id="22" idx="6"/>
            <a:endCxn id="49" idx="3"/>
          </p:cNvCxnSpPr>
          <p:nvPr/>
        </p:nvCxnSpPr>
        <p:spPr>
          <a:xfrm flipV="1">
            <a:off x="8517600" y="2392297"/>
            <a:ext cx="1249859" cy="1569852"/>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06DB433-71C9-7C3D-2762-93CCE57CEE0E}"/>
              </a:ext>
            </a:extLst>
          </p:cNvPr>
          <p:cNvCxnSpPr>
            <a:cxnSpLocks/>
            <a:stCxn id="23" idx="6"/>
            <a:endCxn id="49" idx="3"/>
          </p:cNvCxnSpPr>
          <p:nvPr/>
        </p:nvCxnSpPr>
        <p:spPr>
          <a:xfrm flipV="1">
            <a:off x="8517600" y="2392297"/>
            <a:ext cx="1249859" cy="2409957"/>
          </a:xfrm>
          <a:prstGeom prst="straightConnector1">
            <a:avLst/>
          </a:prstGeom>
          <a:ln w="38100" cap="rnd" cmpd="sng">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35665A9-7164-51BB-3529-F82279CFD9FA}"/>
                  </a:ext>
                </a:extLst>
              </p:cNvPr>
              <p:cNvSpPr txBox="1"/>
              <p:nvPr/>
            </p:nvSpPr>
            <p:spPr>
              <a:xfrm>
                <a:off x="6330659" y="1731458"/>
                <a:ext cx="465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ReLU</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xmlns="">
          <p:sp>
            <p:nvSpPr>
              <p:cNvPr id="75" name="TextBox 74">
                <a:extLst>
                  <a:ext uri="{FF2B5EF4-FFF2-40B4-BE49-F238E27FC236}">
                    <a16:creationId xmlns:a16="http://schemas.microsoft.com/office/drawing/2014/main" id="{B35665A9-7164-51BB-3529-F82279CFD9FA}"/>
                  </a:ext>
                </a:extLst>
              </p:cNvPr>
              <p:cNvSpPr txBox="1">
                <a:spLocks noRot="1" noChangeAspect="1" noMove="1" noResize="1" noEditPoints="1" noAdjustHandles="1" noChangeArrowheads="1" noChangeShapeType="1" noTextEdit="1"/>
              </p:cNvSpPr>
              <p:nvPr/>
            </p:nvSpPr>
            <p:spPr>
              <a:xfrm>
                <a:off x="6330659" y="1731458"/>
                <a:ext cx="465141" cy="369332"/>
              </a:xfrm>
              <a:prstGeom prst="rect">
                <a:avLst/>
              </a:prstGeom>
              <a:blipFill>
                <a:blip r:embed="rId7"/>
                <a:stretch>
                  <a:fillRect r="-122078"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21A7AAF-F633-C33F-6A1C-A497B5B6DC44}"/>
                  </a:ext>
                </a:extLst>
              </p:cNvPr>
              <p:cNvSpPr txBox="1"/>
              <p:nvPr/>
            </p:nvSpPr>
            <p:spPr>
              <a:xfrm>
                <a:off x="7251716" y="1558659"/>
                <a:ext cx="2523305" cy="628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cs typeface="Beaufort for LOL" panose="02020503050000020004" pitchFamily="18" charset="0"/>
                            </a:rPr>
                          </m:ctrlPr>
                        </m:sSubPr>
                        <m:e>
                          <m:r>
                            <a:rPr lang="en-US" b="0" i="1" dirty="0" smtClean="0">
                              <a:latin typeface="Cambria Math" panose="02040503050406030204" pitchFamily="18" charset="0"/>
                              <a:cs typeface="Beaufort for LOL" panose="02020503050000020004" pitchFamily="18" charset="0"/>
                            </a:rPr>
                            <m:t>𝑠</m:t>
                          </m:r>
                        </m:e>
                        <m:sub>
                          <m:r>
                            <a:rPr lang="en-US" b="0" i="1" dirty="0" smtClean="0">
                              <a:latin typeface="Cambria Math" panose="02040503050406030204" pitchFamily="18" charset="0"/>
                              <a:cs typeface="Beaufort for LOL" panose="02020503050000020004" pitchFamily="18" charset="0"/>
                            </a:rPr>
                            <m:t>1</m:t>
                          </m:r>
                        </m:sub>
                      </m:sSub>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e>
                      </m:d>
                      <m:r>
                        <a:rPr lang="en-US" b="0" i="1" dirty="0" smtClean="0">
                          <a:latin typeface="Cambria Math" panose="02040503050406030204" pitchFamily="18" charset="0"/>
                          <a:cs typeface="Beaufort for LOL" panose="02020503050000020004" pitchFamily="18" charset="0"/>
                        </a:rPr>
                        <m:t>= </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f>
                        <m:fPr>
                          <m:ctrlPr>
                            <a:rPr lang="en-US" b="0" i="1" dirty="0" smtClean="0">
                              <a:latin typeface="Cambria Math" panose="02040503050406030204" pitchFamily="18" charset="0"/>
                              <a:cs typeface="Beaufort for LOL" panose="02020503050000020004" pitchFamily="18" charset="0"/>
                            </a:rPr>
                          </m:ctrlPr>
                        </m:fPr>
                        <m:num>
                          <m:r>
                            <m:rPr>
                              <m:sty m:val="p"/>
                            </m:rPr>
                            <a:rPr lang="en-US" b="0" i="0" dirty="0" smtClean="0">
                              <a:latin typeface="Cambria Math" panose="02040503050406030204" pitchFamily="18" charset="0"/>
                              <a:cs typeface="Beaufort for LOL" panose="02020503050000020004" pitchFamily="18" charset="0"/>
                            </a:rPr>
                            <m:t>Δ</m:t>
                          </m:r>
                          <m:d>
                            <m:dPr>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𝑥</m:t>
                              </m:r>
                            </m:e>
                          </m:d>
                        </m:num>
                        <m:den>
                          <m:r>
                            <a:rPr lang="en-US" b="0" i="1" dirty="0" smtClean="0">
                              <a:latin typeface="Cambria Math" panose="02040503050406030204" pitchFamily="18" charset="0"/>
                              <a:cs typeface="Beaufort for LOL" panose="02020503050000020004" pitchFamily="18" charset="0"/>
                            </a:rPr>
                            <m:t>4</m:t>
                          </m:r>
                        </m:den>
                      </m:f>
                    </m:oMath>
                  </m:oMathPara>
                </a14:m>
                <a:endParaRPr dirty="0"/>
              </a:p>
            </p:txBody>
          </p:sp>
        </mc:Choice>
        <mc:Fallback xmlns="">
          <p:sp>
            <p:nvSpPr>
              <p:cNvPr id="76" name="TextBox 75">
                <a:extLst>
                  <a:ext uri="{FF2B5EF4-FFF2-40B4-BE49-F238E27FC236}">
                    <a16:creationId xmlns:a16="http://schemas.microsoft.com/office/drawing/2014/main" id="{A21A7AAF-F633-C33F-6A1C-A497B5B6DC44}"/>
                  </a:ext>
                </a:extLst>
              </p:cNvPr>
              <p:cNvSpPr txBox="1">
                <a:spLocks noRot="1" noChangeAspect="1" noMove="1" noResize="1" noEditPoints="1" noAdjustHandles="1" noChangeArrowheads="1" noChangeShapeType="1" noTextEdit="1"/>
              </p:cNvSpPr>
              <p:nvPr/>
            </p:nvSpPr>
            <p:spPr>
              <a:xfrm>
                <a:off x="7251716" y="1558659"/>
                <a:ext cx="2523305" cy="628057"/>
              </a:xfrm>
              <a:prstGeom prst="rect">
                <a:avLst/>
              </a:prstGeom>
              <a:blipFill>
                <a:blip r:embed="rId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60B0BBE1-FAFF-44F7-59F1-EE0BC3956B7F}"/>
                  </a:ext>
                </a:extLst>
              </p:cNvPr>
              <p:cNvSpPr txBox="1"/>
              <p:nvPr/>
            </p:nvSpPr>
            <p:spPr>
              <a:xfrm>
                <a:off x="8626867" y="1704709"/>
                <a:ext cx="25233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cs typeface="Beaufort for LOL" panose="02020503050000020004" pitchFamily="18" charset="0"/>
                            </a:rPr>
                          </m:ctrlPr>
                        </m:sSubPr>
                        <m:e>
                          <m:r>
                            <a:rPr lang="en-US" b="0" i="1" dirty="0" smtClean="0">
                              <a:latin typeface="Cambria Math" panose="02040503050406030204" pitchFamily="18" charset="0"/>
                              <a:cs typeface="Beaufort for LOL" panose="02020503050000020004" pitchFamily="18" charset="0"/>
                            </a:rPr>
                            <m:t>𝑠</m:t>
                          </m:r>
                        </m:e>
                        <m:sub>
                          <m:r>
                            <a:rPr lang="en-US" b="0" i="1" dirty="0" smtClean="0">
                              <a:latin typeface="Cambria Math" panose="02040503050406030204" pitchFamily="18" charset="0"/>
                              <a:cs typeface="Beaufort for LOL" panose="02020503050000020004" pitchFamily="18" charset="0"/>
                            </a:rPr>
                            <m:t>2</m:t>
                          </m:r>
                        </m:sub>
                      </m:sSub>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xmlns="">
          <p:sp>
            <p:nvSpPr>
              <p:cNvPr id="111" name="TextBox 110">
                <a:extLst>
                  <a:ext uri="{FF2B5EF4-FFF2-40B4-BE49-F238E27FC236}">
                    <a16:creationId xmlns:a16="http://schemas.microsoft.com/office/drawing/2014/main" id="{60B0BBE1-FAFF-44F7-59F1-EE0BC3956B7F}"/>
                  </a:ext>
                </a:extLst>
              </p:cNvPr>
              <p:cNvSpPr txBox="1">
                <a:spLocks noRot="1" noChangeAspect="1" noMove="1" noResize="1" noEditPoints="1" noAdjustHandles="1" noChangeArrowheads="1" noChangeShapeType="1" noTextEdit="1"/>
              </p:cNvSpPr>
              <p:nvPr/>
            </p:nvSpPr>
            <p:spPr>
              <a:xfrm>
                <a:off x="8626867" y="1704709"/>
                <a:ext cx="2523305" cy="369332"/>
              </a:xfrm>
              <a:prstGeom prst="rect">
                <a:avLst/>
              </a:prstGeom>
              <a:blipFill>
                <a:blip r:embed="rId9"/>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A49B6B40-2CFD-487A-4B39-882EF9F44511}"/>
                  </a:ext>
                </a:extLst>
              </p:cNvPr>
              <p:cNvSpPr txBox="1"/>
              <p:nvPr/>
            </p:nvSpPr>
            <p:spPr>
              <a:xfrm>
                <a:off x="5584294" y="5104198"/>
                <a:ext cx="25233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cs typeface="Beaufort for LOL" panose="02020503050000020004" pitchFamily="18" charset="0"/>
                        </a:rPr>
                        <m:t>Δ</m:t>
                      </m:r>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xmlns="">
          <p:sp>
            <p:nvSpPr>
              <p:cNvPr id="115" name="TextBox 114">
                <a:extLst>
                  <a:ext uri="{FF2B5EF4-FFF2-40B4-BE49-F238E27FC236}">
                    <a16:creationId xmlns:a16="http://schemas.microsoft.com/office/drawing/2014/main" id="{A49B6B40-2CFD-487A-4B39-882EF9F44511}"/>
                  </a:ext>
                </a:extLst>
              </p:cNvPr>
              <p:cNvSpPr txBox="1">
                <a:spLocks noRot="1" noChangeAspect="1" noMove="1" noResize="1" noEditPoints="1" noAdjustHandles="1" noChangeArrowheads="1" noChangeShapeType="1" noTextEdit="1"/>
              </p:cNvSpPr>
              <p:nvPr/>
            </p:nvSpPr>
            <p:spPr>
              <a:xfrm>
                <a:off x="5584294" y="5104198"/>
                <a:ext cx="2523305" cy="369332"/>
              </a:xfrm>
              <a:prstGeom prst="rect">
                <a:avLst/>
              </a:prstGeom>
              <a:blipFill>
                <a:blip r:embed="rId10"/>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D30F8D80-A1FF-0C91-5664-A70008F7DF19}"/>
                  </a:ext>
                </a:extLst>
              </p:cNvPr>
              <p:cNvSpPr txBox="1"/>
              <p:nvPr/>
            </p:nvSpPr>
            <p:spPr>
              <a:xfrm>
                <a:off x="7084738" y="5115268"/>
                <a:ext cx="25233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cs typeface="Beaufort for LOL" panose="02020503050000020004" pitchFamily="18" charset="0"/>
                            </a:rPr>
                          </m:ctrlPr>
                        </m:sSupPr>
                        <m:e>
                          <m:r>
                            <m:rPr>
                              <m:sty m:val="p"/>
                            </m:rPr>
                            <a:rPr lang="en-US" b="0" i="0" dirty="0" smtClean="0">
                              <a:latin typeface="Cambria Math" panose="02040503050406030204" pitchFamily="18" charset="0"/>
                              <a:cs typeface="Beaufort for LOL" panose="02020503050000020004" pitchFamily="18" charset="0"/>
                            </a:rPr>
                            <m:t>Δ</m:t>
                          </m:r>
                        </m:e>
                        <m:sup>
                          <m:r>
                            <a:rPr lang="en-US" b="0" i="0" dirty="0" smtClean="0">
                              <a:latin typeface="Cambria Math" panose="02040503050406030204" pitchFamily="18" charset="0"/>
                              <a:cs typeface="Beaufort for LOL" panose="02020503050000020004" pitchFamily="18" charset="0"/>
                            </a:rPr>
                            <m:t>2</m:t>
                          </m:r>
                        </m:sup>
                      </m:sSup>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xmlns="">
          <p:sp>
            <p:nvSpPr>
              <p:cNvPr id="116" name="TextBox 115">
                <a:extLst>
                  <a:ext uri="{FF2B5EF4-FFF2-40B4-BE49-F238E27FC236}">
                    <a16:creationId xmlns:a16="http://schemas.microsoft.com/office/drawing/2014/main" id="{D30F8D80-A1FF-0C91-5664-A70008F7DF19}"/>
                  </a:ext>
                </a:extLst>
              </p:cNvPr>
              <p:cNvSpPr txBox="1">
                <a:spLocks noRot="1" noChangeAspect="1" noMove="1" noResize="1" noEditPoints="1" noAdjustHandles="1" noChangeArrowheads="1" noChangeShapeType="1" noTextEdit="1"/>
              </p:cNvSpPr>
              <p:nvPr/>
            </p:nvSpPr>
            <p:spPr>
              <a:xfrm>
                <a:off x="7084738" y="5115268"/>
                <a:ext cx="2523305" cy="369332"/>
              </a:xfrm>
              <a:prstGeom prst="rect">
                <a:avLst/>
              </a:prstGeom>
              <a:blipFill>
                <a:blip r:embed="rId11"/>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E9C7155-34F4-2125-CCE3-73429674B886}"/>
                  </a:ext>
                </a:extLst>
              </p:cNvPr>
              <p:cNvSpPr txBox="1"/>
              <p:nvPr/>
            </p:nvSpPr>
            <p:spPr>
              <a:xfrm>
                <a:off x="8644109" y="5115268"/>
                <a:ext cx="25233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cs typeface="Beaufort for LOL" panose="02020503050000020004" pitchFamily="18" charset="0"/>
                            </a:rPr>
                          </m:ctrlPr>
                        </m:sSupPr>
                        <m:e>
                          <m:r>
                            <m:rPr>
                              <m:sty m:val="p"/>
                            </m:rPr>
                            <a:rPr lang="en-US" b="0" i="0" dirty="0" smtClean="0">
                              <a:latin typeface="Cambria Math" panose="02040503050406030204" pitchFamily="18" charset="0"/>
                              <a:cs typeface="Beaufort for LOL" panose="02020503050000020004" pitchFamily="18" charset="0"/>
                            </a:rPr>
                            <m:t>Δ</m:t>
                          </m:r>
                        </m:e>
                        <m:sup>
                          <m:r>
                            <a:rPr lang="en-US" b="0" i="0" dirty="0" smtClean="0">
                              <a:latin typeface="Cambria Math" panose="02040503050406030204" pitchFamily="18" charset="0"/>
                              <a:cs typeface="Beaufort for LOL" panose="02020503050000020004" pitchFamily="18" charset="0"/>
                            </a:rPr>
                            <m:t>3</m:t>
                          </m:r>
                        </m:sup>
                      </m:sSup>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xmlns="">
          <p:sp>
            <p:nvSpPr>
              <p:cNvPr id="117" name="TextBox 116">
                <a:extLst>
                  <a:ext uri="{FF2B5EF4-FFF2-40B4-BE49-F238E27FC236}">
                    <a16:creationId xmlns:a16="http://schemas.microsoft.com/office/drawing/2014/main" id="{9E9C7155-34F4-2125-CCE3-73429674B886}"/>
                  </a:ext>
                </a:extLst>
              </p:cNvPr>
              <p:cNvSpPr txBox="1">
                <a:spLocks noRot="1" noChangeAspect="1" noMove="1" noResize="1" noEditPoints="1" noAdjustHandles="1" noChangeArrowheads="1" noChangeShapeType="1" noTextEdit="1"/>
              </p:cNvSpPr>
              <p:nvPr/>
            </p:nvSpPr>
            <p:spPr>
              <a:xfrm>
                <a:off x="8644109" y="5115268"/>
                <a:ext cx="2523305" cy="369332"/>
              </a:xfrm>
              <a:prstGeom prst="rect">
                <a:avLst/>
              </a:prstGeom>
              <a:blipFill>
                <a:blip r:embed="rId12"/>
                <a:stretch>
                  <a:fillRect b="-13115"/>
                </a:stretch>
              </a:blipFill>
            </p:spPr>
            <p:txBody>
              <a:bodyPr/>
              <a:lstStyle/>
              <a:p>
                <a:r>
                  <a:rPr lang="LID4096">
                    <a:noFill/>
                  </a:rPr>
                  <a:t> </a:t>
                </a:r>
              </a:p>
            </p:txBody>
          </p:sp>
        </mc:Fallback>
      </mc:AlternateContent>
      <p:sp>
        <p:nvSpPr>
          <p:cNvPr id="118" name="Oval 117">
            <a:extLst>
              <a:ext uri="{FF2B5EF4-FFF2-40B4-BE49-F238E27FC236}">
                <a16:creationId xmlns:a16="http://schemas.microsoft.com/office/drawing/2014/main" id="{0746DCA5-A6AC-9515-ACEF-203E599A754B}"/>
              </a:ext>
            </a:extLst>
          </p:cNvPr>
          <p:cNvSpPr/>
          <p:nvPr/>
        </p:nvSpPr>
        <p:spPr>
          <a:xfrm>
            <a:off x="10824999" y="2948697"/>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9" name="Oval 118">
            <a:extLst>
              <a:ext uri="{FF2B5EF4-FFF2-40B4-BE49-F238E27FC236}">
                <a16:creationId xmlns:a16="http://schemas.microsoft.com/office/drawing/2014/main" id="{2B5B4F81-3871-476E-3DD9-12A1A30899B9}"/>
              </a:ext>
            </a:extLst>
          </p:cNvPr>
          <p:cNvSpPr/>
          <p:nvPr/>
        </p:nvSpPr>
        <p:spPr>
          <a:xfrm>
            <a:off x="10824999" y="3788792"/>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0" name="Oval 119">
            <a:extLst>
              <a:ext uri="{FF2B5EF4-FFF2-40B4-BE49-F238E27FC236}">
                <a16:creationId xmlns:a16="http://schemas.microsoft.com/office/drawing/2014/main" id="{91E827B7-A15B-AF71-E608-7388B4118CF3}"/>
              </a:ext>
            </a:extLst>
          </p:cNvPr>
          <p:cNvSpPr/>
          <p:nvPr/>
        </p:nvSpPr>
        <p:spPr>
          <a:xfrm>
            <a:off x="10824999" y="4628897"/>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1" name="Oval 120">
            <a:extLst>
              <a:ext uri="{FF2B5EF4-FFF2-40B4-BE49-F238E27FC236}">
                <a16:creationId xmlns:a16="http://schemas.microsoft.com/office/drawing/2014/main" id="{3E319B98-232B-151F-5668-CF3D48A37260}"/>
              </a:ext>
            </a:extLst>
          </p:cNvPr>
          <p:cNvSpPr/>
          <p:nvPr/>
        </p:nvSpPr>
        <p:spPr>
          <a:xfrm>
            <a:off x="10824998" y="2106348"/>
            <a:ext cx="342415" cy="342415"/>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3" name="TextBox 122">
            <a:extLst>
              <a:ext uri="{FF2B5EF4-FFF2-40B4-BE49-F238E27FC236}">
                <a16:creationId xmlns:a16="http://schemas.microsoft.com/office/drawing/2014/main" id="{CEC37819-C3ED-D097-0C0B-2796812CE9DA}"/>
              </a:ext>
            </a:extLst>
          </p:cNvPr>
          <p:cNvSpPr txBox="1"/>
          <p:nvPr/>
        </p:nvSpPr>
        <p:spPr>
          <a:xfrm>
            <a:off x="10084301" y="3040853"/>
            <a:ext cx="692150" cy="707886"/>
          </a:xfrm>
          <a:prstGeom prst="rect">
            <a:avLst/>
          </a:prstGeom>
          <a:noFill/>
        </p:spPr>
        <p:txBody>
          <a:bodyPr wrap="square" rtlCol="0">
            <a:spAutoFit/>
          </a:bodyPr>
          <a:lstStyle/>
          <a:p>
            <a:r>
              <a:rPr lang="en-US" sz="4000" dirty="0">
                <a:latin typeface="Beaufort for LOL" panose="02020503050000020004" pitchFamily="18" charset="0"/>
                <a:cs typeface="Beaufort for LOL" panose="02020503050000020004" pitchFamily="18" charset="0"/>
              </a:rPr>
              <a:t>…</a:t>
            </a:r>
            <a:endParaRPr lang="LID4096" sz="4000" dirty="0">
              <a:latin typeface="Beaufort for LOL" panose="02020503050000020004" pitchFamily="18" charset="0"/>
              <a:cs typeface="Beaufort for LOL" panose="02020503050000020004" pitchFamily="18" charset="0"/>
            </a:endParaRPr>
          </a:p>
        </p:txBody>
      </p:sp>
      <p:cxnSp>
        <p:nvCxnSpPr>
          <p:cNvPr id="124" name="Straight Arrow Connector 123">
            <a:extLst>
              <a:ext uri="{FF2B5EF4-FFF2-40B4-BE49-F238E27FC236}">
                <a16:creationId xmlns:a16="http://schemas.microsoft.com/office/drawing/2014/main" id="{9208B9E3-7F4E-91B9-8A83-789A7C8B36DC}"/>
              </a:ext>
            </a:extLst>
          </p:cNvPr>
          <p:cNvCxnSpPr>
            <a:cxnSpLocks/>
            <a:stCxn id="121" idx="6"/>
            <a:endCxn id="138" idx="0"/>
          </p:cNvCxnSpPr>
          <p:nvPr/>
        </p:nvCxnSpPr>
        <p:spPr>
          <a:xfrm>
            <a:off x="11167413" y="2277556"/>
            <a:ext cx="342416" cy="975245"/>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5FE44CF-87BD-D856-0B86-C86B5BE9581E}"/>
              </a:ext>
            </a:extLst>
          </p:cNvPr>
          <p:cNvCxnSpPr>
            <a:cxnSpLocks/>
            <a:stCxn id="118" idx="6"/>
          </p:cNvCxnSpPr>
          <p:nvPr/>
        </p:nvCxnSpPr>
        <p:spPr>
          <a:xfrm>
            <a:off x="11167414" y="3119905"/>
            <a:ext cx="263686" cy="232173"/>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3B3C09F-0F8A-B455-1F4C-7098A52C2CB3}"/>
              </a:ext>
            </a:extLst>
          </p:cNvPr>
          <p:cNvCxnSpPr>
            <a:cxnSpLocks/>
            <a:stCxn id="119" idx="6"/>
          </p:cNvCxnSpPr>
          <p:nvPr/>
        </p:nvCxnSpPr>
        <p:spPr>
          <a:xfrm flipV="1">
            <a:off x="11167414" y="3644836"/>
            <a:ext cx="221446" cy="315164"/>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15779D2-9F77-A5B3-E4B0-647810408DE3}"/>
              </a:ext>
            </a:extLst>
          </p:cNvPr>
          <p:cNvCxnSpPr>
            <a:cxnSpLocks/>
            <a:stCxn id="120" idx="6"/>
            <a:endCxn id="138" idx="2"/>
          </p:cNvCxnSpPr>
          <p:nvPr/>
        </p:nvCxnSpPr>
        <p:spPr>
          <a:xfrm flipV="1">
            <a:off x="11167414" y="3714466"/>
            <a:ext cx="342415" cy="1085639"/>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EAE3FF2C-7D36-4EF9-8C55-38D98AA68A59}"/>
                  </a:ext>
                </a:extLst>
              </p:cNvPr>
              <p:cNvSpPr txBox="1"/>
              <p:nvPr/>
            </p:nvSpPr>
            <p:spPr>
              <a:xfrm>
                <a:off x="11277258" y="3252801"/>
                <a:ext cx="4651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𝑠</m:t>
                          </m:r>
                        </m:e>
                        <m:sub>
                          <m:r>
                            <a:rPr lang="en-US" sz="2400" b="0" i="1" dirty="0" smtClean="0">
                              <a:latin typeface="Cambria Math" panose="02040503050406030204" pitchFamily="18" charset="0"/>
                              <a:cs typeface="Beaufort for LOL" panose="02020503050000020004" pitchFamily="18" charset="0"/>
                            </a:rPr>
                            <m:t>𝑛</m:t>
                          </m:r>
                        </m:sub>
                      </m:sSub>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m:oMathPara>
                </a14:m>
                <a:endParaRPr sz="2400" dirty="0"/>
              </a:p>
            </p:txBody>
          </p:sp>
        </mc:Choice>
        <mc:Fallback xmlns="">
          <p:sp>
            <p:nvSpPr>
              <p:cNvPr id="138" name="TextBox 137">
                <a:extLst>
                  <a:ext uri="{FF2B5EF4-FFF2-40B4-BE49-F238E27FC236}">
                    <a16:creationId xmlns:a16="http://schemas.microsoft.com/office/drawing/2014/main" id="{EAE3FF2C-7D36-4EF9-8C55-38D98AA68A59}"/>
                  </a:ext>
                </a:extLst>
              </p:cNvPr>
              <p:cNvSpPr txBox="1">
                <a:spLocks noRot="1" noChangeAspect="1" noMove="1" noResize="1" noEditPoints="1" noAdjustHandles="1" noChangeArrowheads="1" noChangeShapeType="1" noTextEdit="1"/>
              </p:cNvSpPr>
              <p:nvPr/>
            </p:nvSpPr>
            <p:spPr>
              <a:xfrm>
                <a:off x="11277258" y="3252801"/>
                <a:ext cx="465141" cy="461665"/>
              </a:xfrm>
              <a:prstGeom prst="rect">
                <a:avLst/>
              </a:prstGeom>
              <a:blipFill>
                <a:blip r:embed="rId13"/>
                <a:stretch>
                  <a:fillRect r="-103947" b="-18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7D2B5032-D7DC-2C8E-12F7-04E463586ABB}"/>
                  </a:ext>
                </a:extLst>
              </p:cNvPr>
              <p:cNvSpPr txBox="1"/>
              <p:nvPr/>
            </p:nvSpPr>
            <p:spPr>
              <a:xfrm>
                <a:off x="9775021" y="1704709"/>
                <a:ext cx="25233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cs typeface="Beaufort for LOL" panose="02020503050000020004" pitchFamily="18" charset="0"/>
                            </a:rPr>
                          </m:ctrlPr>
                        </m:sSubPr>
                        <m:e>
                          <m:r>
                            <a:rPr lang="en-US" b="0" i="1" dirty="0" smtClean="0">
                              <a:latin typeface="Cambria Math" panose="02040503050406030204" pitchFamily="18" charset="0"/>
                              <a:cs typeface="Beaufort for LOL" panose="02020503050000020004" pitchFamily="18" charset="0"/>
                            </a:rPr>
                            <m:t>𝑠</m:t>
                          </m:r>
                        </m:e>
                        <m:sub>
                          <m:r>
                            <a:rPr lang="en-US" b="0" i="1" dirty="0" smtClean="0">
                              <a:latin typeface="Cambria Math" panose="02040503050406030204" pitchFamily="18" charset="0"/>
                              <a:cs typeface="Beaufort for LOL" panose="02020503050000020004" pitchFamily="18" charset="0"/>
                            </a:rPr>
                            <m:t>𝑛</m:t>
                          </m:r>
                          <m:r>
                            <a:rPr lang="en-US" b="0" i="1" dirty="0" smtClean="0">
                              <a:latin typeface="Cambria Math" panose="02040503050406030204" pitchFamily="18" charset="0"/>
                              <a:cs typeface="Beaufort for LOL" panose="02020503050000020004" pitchFamily="18" charset="0"/>
                            </a:rPr>
                            <m:t>−1</m:t>
                          </m:r>
                        </m:sub>
                      </m:sSub>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𝑥</m:t>
                      </m:r>
                      <m:r>
                        <a:rPr lang="en-US" b="0" i="1" dirty="0" smtClean="0">
                          <a:latin typeface="Cambria Math" panose="02040503050406030204" pitchFamily="18" charset="0"/>
                          <a:cs typeface="Beaufort for LOL" panose="02020503050000020004" pitchFamily="18" charset="0"/>
                        </a:rPr>
                        <m:t>)</m:t>
                      </m:r>
                    </m:oMath>
                  </m:oMathPara>
                </a14:m>
                <a:endParaRPr dirty="0"/>
              </a:p>
            </p:txBody>
          </p:sp>
        </mc:Choice>
        <mc:Fallback xmlns="">
          <p:sp>
            <p:nvSpPr>
              <p:cNvPr id="143" name="TextBox 142">
                <a:extLst>
                  <a:ext uri="{FF2B5EF4-FFF2-40B4-BE49-F238E27FC236}">
                    <a16:creationId xmlns:a16="http://schemas.microsoft.com/office/drawing/2014/main" id="{7D2B5032-D7DC-2C8E-12F7-04E463586ABB}"/>
                  </a:ext>
                </a:extLst>
              </p:cNvPr>
              <p:cNvSpPr txBox="1">
                <a:spLocks noRot="1" noChangeAspect="1" noMove="1" noResize="1" noEditPoints="1" noAdjustHandles="1" noChangeArrowheads="1" noChangeShapeType="1" noTextEdit="1"/>
              </p:cNvSpPr>
              <p:nvPr/>
            </p:nvSpPr>
            <p:spPr>
              <a:xfrm>
                <a:off x="9775021" y="1704709"/>
                <a:ext cx="2523305" cy="369332"/>
              </a:xfrm>
              <a:prstGeom prst="rect">
                <a:avLst/>
              </a:prstGeom>
              <a:blipFill>
                <a:blip r:embed="rId14"/>
                <a:stretch>
                  <a:fillRect b="-13333"/>
                </a:stretch>
              </a:blipFill>
            </p:spPr>
            <p:txBody>
              <a:bodyPr/>
              <a:lstStyle/>
              <a:p>
                <a:r>
                  <a:rPr lang="LID4096">
                    <a:noFill/>
                  </a:rPr>
                  <a:t> </a:t>
                </a:r>
              </a:p>
            </p:txBody>
          </p:sp>
        </mc:Fallback>
      </mc:AlternateContent>
      <p:sp>
        <p:nvSpPr>
          <p:cNvPr id="144" name="Rectangle: Rounded Corners 143">
            <a:extLst>
              <a:ext uri="{FF2B5EF4-FFF2-40B4-BE49-F238E27FC236}">
                <a16:creationId xmlns:a16="http://schemas.microsoft.com/office/drawing/2014/main" id="{75270B89-3575-0E5D-E2DD-2A22A528E477}"/>
              </a:ext>
            </a:extLst>
          </p:cNvPr>
          <p:cNvSpPr/>
          <p:nvPr/>
        </p:nvSpPr>
        <p:spPr>
          <a:xfrm>
            <a:off x="304800" y="5572105"/>
            <a:ext cx="11582400" cy="1209467"/>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A8CBC264-3387-23FE-39F4-6EF10931660D}"/>
                  </a:ext>
                </a:extLst>
              </p:cNvPr>
              <p:cNvSpPr txBox="1"/>
              <p:nvPr/>
            </p:nvSpPr>
            <p:spPr>
              <a:xfrm>
                <a:off x="434277" y="5581610"/>
                <a:ext cx="11514832" cy="1938992"/>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Thus, there is a </a:t>
                </a:r>
                <a:r>
                  <a:rPr lang="en-US" sz="2400" b="1" dirty="0">
                    <a:latin typeface="Beaufort for LOL" panose="02020503050000020004" pitchFamily="18" charset="0"/>
                    <a:cs typeface="Beaufort for LOL" panose="02020503050000020004" pitchFamily="18" charset="0"/>
                  </a:rPr>
                  <a:t>deep </a:t>
                </a:r>
                <a:r>
                  <a:rPr lang="en-US" sz="2400" b="1" dirty="0" err="1">
                    <a:latin typeface="Beaufort for LOL" panose="02020503050000020004" pitchFamily="18" charset="0"/>
                    <a:cs typeface="Beaufort for LOL" panose="02020503050000020004" pitchFamily="18" charset="0"/>
                  </a:rPr>
                  <a:t>ReLU</a:t>
                </a:r>
                <a:r>
                  <a:rPr lang="en-US" sz="2400" b="1" dirty="0">
                    <a:latin typeface="Beaufort for LOL" panose="02020503050000020004" pitchFamily="18" charset="0"/>
                    <a:cs typeface="Beaufort for LOL" panose="02020503050000020004" pitchFamily="18" charset="0"/>
                  </a:rPr>
                  <a:t> ANN </a:t>
                </a:r>
                <a:r>
                  <a:rPr lang="en-US" sz="2400" dirty="0">
                    <a:latin typeface="Beaufort for LOL" panose="02020503050000020004" pitchFamily="18" charset="0"/>
                    <a:cs typeface="Beaufort for LOL" panose="02020503050000020004" pitchFamily="18" charset="0"/>
                  </a:rPr>
                  <a:t>with </a:t>
                </a:r>
                <a14:m>
                  <m:oMath xmlns:m="http://schemas.openxmlformats.org/officeDocument/2006/math">
                    <m:r>
                      <a:rPr lang="en-US" sz="2400" b="1" i="1" dirty="0">
                        <a:latin typeface="Cambria Math" panose="02040503050406030204" pitchFamily="18" charset="0"/>
                      </a:rPr>
                      <m:t>𝓞</m:t>
                    </m:r>
                    <m:r>
                      <a:rPr lang="en-US" sz="2400" b="1" i="1" dirty="0">
                        <a:latin typeface="Cambria Math" panose="02040503050406030204" pitchFamily="18" charset="0"/>
                      </a:rPr>
                      <m:t>(</m:t>
                    </m:r>
                    <m:r>
                      <a:rPr lang="en-US" sz="2400" b="1" i="1" dirty="0">
                        <a:latin typeface="Cambria Math" panose="02040503050406030204" pitchFamily="18" charset="0"/>
                      </a:rPr>
                      <m:t>𝒏</m:t>
                    </m:r>
                    <m:r>
                      <a:rPr lang="en-US" sz="2400" b="1" i="1" dirty="0">
                        <a:latin typeface="Cambria Math" panose="02040503050406030204" pitchFamily="18" charset="0"/>
                      </a:rPr>
                      <m:t>))</m:t>
                    </m:r>
                  </m:oMath>
                </a14:m>
                <a:r>
                  <a:rPr lang="en-US" sz="2400" dirty="0">
                    <a:latin typeface="Beaufort for LOL" panose="02020503050000020004" pitchFamily="18" charset="0"/>
                    <a:cs typeface="Beaufort for LOL" panose="02020503050000020004" pitchFamily="18" charset="0"/>
                  </a:rPr>
                  <a:t> neurons and </a:t>
                </a:r>
                <a14:m>
                  <m:oMath xmlns:m="http://schemas.openxmlformats.org/officeDocument/2006/math">
                    <m:r>
                      <a:rPr lang="en-US" sz="2400" b="1" dirty="0">
                        <a:latin typeface="Cambria Math" panose="02040503050406030204" pitchFamily="18" charset="0"/>
                      </a:rPr>
                      <m:t>𝐥𝐨𝐠</m:t>
                    </m:r>
                    <m:r>
                      <a:rPr lang="en-US" sz="2400" b="1" i="1" dirty="0">
                        <a:latin typeface="Cambria Math" panose="02040503050406030204" pitchFamily="18" charset="0"/>
                      </a:rPr>
                      <m:t>(</m:t>
                    </m:r>
                    <m:r>
                      <a:rPr lang="en-US" sz="2400" b="1" i="1" dirty="0">
                        <a:latin typeface="Cambria Math" panose="02040503050406030204" pitchFamily="18" charset="0"/>
                      </a:rPr>
                      <m:t>𝒏</m:t>
                    </m:r>
                    <m:r>
                      <a:rPr lang="en-US" sz="2400" b="1" i="1" dirty="0">
                        <a:latin typeface="Cambria Math" panose="02040503050406030204" pitchFamily="18" charset="0"/>
                      </a:rPr>
                      <m:t>)</m:t>
                    </m:r>
                  </m:oMath>
                </a14:m>
                <a:r>
                  <a:rPr lang="en-US" sz="2400" dirty="0">
                    <a:latin typeface="Beaufort for LOL" panose="02020503050000020004" pitchFamily="18" charset="0"/>
                    <a:cs typeface="Beaufort for LOL" panose="02020503050000020004" pitchFamily="18" charset="0"/>
                  </a:rPr>
                  <a:t> layers that approximates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a:rPr lang="en-US" sz="2400" i="1" dirty="0">
                            <a:latin typeface="Cambria Math" panose="02040503050406030204" pitchFamily="18" charset="0"/>
                          </a:rPr>
                          <m:t>2</m:t>
                        </m:r>
                      </m:sup>
                    </m:sSup>
                  </m:oMath>
                </a14:m>
                <a:r>
                  <a:rPr lang="en-US" sz="2400" dirty="0">
                    <a:latin typeface="Beaufort for LOL" panose="02020503050000020004" pitchFamily="18" charset="0"/>
                    <a:cs typeface="Beaufort for LOL" panose="02020503050000020004" pitchFamily="18" charset="0"/>
                  </a:rPr>
                  <a:t> with error </a:t>
                </a:r>
                <a14:m>
                  <m:oMath xmlns:m="http://schemas.openxmlformats.org/officeDocument/2006/math">
                    <m:r>
                      <a:rPr lang="en-US" sz="2400" b="1" i="1">
                        <a:latin typeface="Cambria Math" panose="02040503050406030204" pitchFamily="18" charset="0"/>
                      </a:rPr>
                      <m:t>𝝐</m:t>
                    </m:r>
                  </m:oMath>
                </a14:m>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that</a:t>
                </a:r>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decays exponentially in </a:t>
                </a:r>
                <a14:m>
                  <m:oMath xmlns:m="http://schemas.openxmlformats.org/officeDocument/2006/math">
                    <m:r>
                      <a:rPr lang="en-US" sz="2400" b="1" i="1" dirty="0">
                        <a:latin typeface="Cambria Math" panose="02040503050406030204" pitchFamily="18" charset="0"/>
                      </a:rPr>
                      <m:t>𝒏</m:t>
                    </m:r>
                  </m:oMath>
                </a14:m>
                <a:r>
                  <a:rPr lang="en-US" sz="2400" dirty="0">
                    <a:latin typeface="Beaufort for LOL" panose="02020503050000020004" pitchFamily="18" charset="0"/>
                    <a:cs typeface="Beaufort for LOL" panose="02020503050000020004" pitchFamily="18" charset="0"/>
                  </a:rPr>
                  <a:t>.</a:t>
                </a:r>
              </a:p>
              <a:p>
                <a:r>
                  <a:rPr lang="en-US" sz="2400" dirty="0">
                    <a:latin typeface="Beaufort for LOL" panose="02020503050000020004" pitchFamily="18" charset="0"/>
                    <a:cs typeface="Beaufort for LOL" panose="02020503050000020004" pitchFamily="18" charset="0"/>
                  </a:rPr>
                  <a:t>For shallow neural networks, the decay is only polynomial : </a:t>
                </a:r>
                <a14:m>
                  <m:oMath xmlns:m="http://schemas.openxmlformats.org/officeDocument/2006/math">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2</m:t>
                                </m:r>
                              </m:sup>
                            </m:sSup>
                            <m:r>
                              <a:rPr lang="en-US" sz="2400" i="1">
                                <a:latin typeface="Cambria Math" panose="02040503050406030204" pitchFamily="18" charset="0"/>
                              </a:rPr>
                              <m:t>−</m:t>
                            </m:r>
                            <m:r>
                              <a:rPr lang="en-US" sz="2400" i="1">
                                <a:latin typeface="Cambria Math" panose="02040503050406030204" pitchFamily="18" charset="0"/>
                              </a:rPr>
                              <m:t>𝛹</m:t>
                            </m:r>
                          </m:e>
                        </m:d>
                      </m:e>
                      <m:sub>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2⋅</m:t>
                            </m:r>
                            <m:r>
                              <m:rPr>
                                <m:sty m:val="p"/>
                              </m:rPr>
                              <a:rPr lang="en-US" sz="2400">
                                <a:latin typeface="Cambria Math" panose="02040503050406030204" pitchFamily="18" charset="0"/>
                              </a:rPr>
                              <m:t>width</m:t>
                            </m:r>
                          </m:e>
                        </m:d>
                      </m:e>
                      <m:sup>
                        <m:r>
                          <a:rPr lang="en-US" sz="2400">
                            <a:latin typeface="Cambria Math" panose="02040503050406030204" pitchFamily="18" charset="0"/>
                          </a:rPr>
                          <m:t>−2</m:t>
                        </m:r>
                      </m:sup>
                    </m:sSup>
                  </m:oMath>
                </a14:m>
                <a:endParaRPr lang="LID4096" sz="2400" dirty="0">
                  <a:latin typeface="Beaufort for LOL" panose="02020503050000020004" pitchFamily="18" charset="0"/>
                  <a:cs typeface="Beaufort for LOL" panose="02020503050000020004" pitchFamily="18" charset="0"/>
                </a:endParaRPr>
              </a:p>
              <a:p>
                <a:endParaRPr lang="LID4096" sz="2400" dirty="0">
                  <a:latin typeface="Beaufort for LOL" panose="02020503050000020004" pitchFamily="18" charset="0"/>
                  <a:cs typeface="Beaufort for LOL" panose="02020503050000020004" pitchFamily="18" charset="0"/>
                </a:endParaRPr>
              </a:p>
              <a:p>
                <a:endParaRPr lang="LID4096" sz="2400" dirty="0">
                  <a:latin typeface="Beaufort for LOL" panose="02020503050000020004" pitchFamily="18" charset="0"/>
                  <a:cs typeface="Beaufort for LOL" panose="02020503050000020004" pitchFamily="18" charset="0"/>
                </a:endParaRPr>
              </a:p>
            </p:txBody>
          </p:sp>
        </mc:Choice>
        <mc:Fallback xmlns="">
          <p:sp>
            <p:nvSpPr>
              <p:cNvPr id="145" name="TextBox 144">
                <a:extLst>
                  <a:ext uri="{FF2B5EF4-FFF2-40B4-BE49-F238E27FC236}">
                    <a16:creationId xmlns:a16="http://schemas.microsoft.com/office/drawing/2014/main" id="{A8CBC264-3387-23FE-39F4-6EF10931660D}"/>
                  </a:ext>
                </a:extLst>
              </p:cNvPr>
              <p:cNvSpPr txBox="1">
                <a:spLocks noRot="1" noChangeAspect="1" noMove="1" noResize="1" noEditPoints="1" noAdjustHandles="1" noChangeArrowheads="1" noChangeShapeType="1" noTextEdit="1"/>
              </p:cNvSpPr>
              <p:nvPr/>
            </p:nvSpPr>
            <p:spPr>
              <a:xfrm>
                <a:off x="434277" y="5581610"/>
                <a:ext cx="11514832" cy="1938992"/>
              </a:xfrm>
              <a:prstGeom prst="rect">
                <a:avLst/>
              </a:prstGeom>
              <a:blipFill>
                <a:blip r:embed="rId15"/>
                <a:stretch>
                  <a:fillRect l="-794" t="-2516" r="-106"/>
                </a:stretch>
              </a:blipFill>
            </p:spPr>
            <p:txBody>
              <a:bodyPr/>
              <a:lstStyle/>
              <a:p>
                <a:r>
                  <a:rPr lang="LID4096">
                    <a:noFill/>
                  </a:rPr>
                  <a:t> </a:t>
                </a:r>
              </a:p>
            </p:txBody>
          </p:sp>
        </mc:Fallback>
      </mc:AlternateContent>
    </p:spTree>
    <p:extLst>
      <p:ext uri="{BB962C8B-B14F-4D97-AF65-F5344CB8AC3E}">
        <p14:creationId xmlns:p14="http://schemas.microsoft.com/office/powerpoint/2010/main" val="35816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2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2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30"/>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3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4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4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2" grpId="0" animBg="1"/>
      <p:bldP spid="6" grpId="0"/>
      <p:bldP spid="7" grpId="0"/>
      <p:bldP spid="9" grpId="0"/>
      <p:bldP spid="10" grpId="0" animBg="1"/>
      <p:bldP spid="12" grpId="0" animBg="1"/>
      <p:bldP spid="13" grpId="0" animBg="1"/>
      <p:bldP spid="14" grpId="0" animBg="1"/>
      <p:bldP spid="21" grpId="0" animBg="1"/>
      <p:bldP spid="22" grpId="0" animBg="1"/>
      <p:bldP spid="23" grpId="0" animBg="1"/>
      <p:bldP spid="33" grpId="0" animBg="1"/>
      <p:bldP spid="34" grpId="0" animBg="1"/>
      <p:bldP spid="35" grpId="0" animBg="1"/>
      <p:bldP spid="42" grpId="0"/>
      <p:bldP spid="47" grpId="0" animBg="1"/>
      <p:bldP spid="48" grpId="0" animBg="1"/>
      <p:bldP spid="49" grpId="0" animBg="1"/>
      <p:bldP spid="75" grpId="0"/>
      <p:bldP spid="111" grpId="0"/>
      <p:bldP spid="115" grpId="0"/>
      <p:bldP spid="116" grpId="0"/>
      <p:bldP spid="117" grpId="0"/>
      <p:bldP spid="118" grpId="0" animBg="1"/>
      <p:bldP spid="119" grpId="0" animBg="1"/>
      <p:bldP spid="120" grpId="0" animBg="1"/>
      <p:bldP spid="121" grpId="0" animBg="1"/>
      <p:bldP spid="123" grpId="0"/>
      <p:bldP spid="138" grpId="0"/>
      <p:bldP spid="143" grpId="0"/>
      <p:bldP spid="144" grpId="0" animBg="1"/>
      <p:bldP spid="1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3089F-8FD7-67E0-1541-95C316626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E1C30-6ED7-88D3-DA92-588A6F21C69C}"/>
              </a:ext>
            </a:extLst>
          </p:cNvPr>
          <p:cNvSpPr>
            <a:spLocks noGrp="1"/>
          </p:cNvSpPr>
          <p:nvPr>
            <p:ph type="title"/>
          </p:nvPr>
        </p:nvSpPr>
        <p:spPr/>
        <p:txBody>
          <a:bodyPr/>
          <a:lstStyle/>
          <a:p>
            <a:r>
              <a:rPr lang="en-US" dirty="0"/>
              <a:t>Content</a:t>
            </a:r>
            <a:endParaRPr lang="en-AT" dirty="0"/>
          </a:p>
        </p:txBody>
      </p:sp>
      <p:sp>
        <p:nvSpPr>
          <p:cNvPr id="3" name="Slide Number Placeholder 2">
            <a:extLst>
              <a:ext uri="{FF2B5EF4-FFF2-40B4-BE49-F238E27FC236}">
                <a16:creationId xmlns:a16="http://schemas.microsoft.com/office/drawing/2014/main" id="{D19C6B9B-2484-C175-10C1-450193BF5C78}"/>
              </a:ext>
            </a:extLst>
          </p:cNvPr>
          <p:cNvSpPr>
            <a:spLocks noGrp="1"/>
          </p:cNvSpPr>
          <p:nvPr>
            <p:ph type="sldNum" sz="quarter" idx="12"/>
          </p:nvPr>
        </p:nvSpPr>
        <p:spPr/>
        <p:txBody>
          <a:bodyPr/>
          <a:lstStyle/>
          <a:p>
            <a:fld id="{CC491BDB-77F2-4EF0-887C-9DE660584513}" type="slidenum">
              <a:rPr lang="en-GB" smtClean="0"/>
              <a:pPr/>
              <a:t>3</a:t>
            </a:fld>
            <a:endParaRPr lang="en-GB" dirty="0"/>
          </a:p>
        </p:txBody>
      </p:sp>
      <p:sp>
        <p:nvSpPr>
          <p:cNvPr id="4" name="TextBox 3">
            <a:extLst>
              <a:ext uri="{FF2B5EF4-FFF2-40B4-BE49-F238E27FC236}">
                <a16:creationId xmlns:a16="http://schemas.microsoft.com/office/drawing/2014/main" id="{715E4B87-6CEE-BDE4-3EAE-813E6CCA0951}"/>
              </a:ext>
            </a:extLst>
          </p:cNvPr>
          <p:cNvSpPr txBox="1"/>
          <p:nvPr/>
        </p:nvSpPr>
        <p:spPr>
          <a:xfrm>
            <a:off x="590416" y="1628273"/>
            <a:ext cx="9016410" cy="313932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Neural network definition</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Approximating Lipschitz-continuous functions</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Universal function approximation</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Affine / linear pieces</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Bounding the interpolation error</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Depth separation</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Error backpropagation and automatic differentiation</a:t>
            </a:r>
          </a:p>
        </p:txBody>
      </p:sp>
    </p:spTree>
    <p:extLst>
      <p:ext uri="{BB962C8B-B14F-4D97-AF65-F5344CB8AC3E}">
        <p14:creationId xmlns:p14="http://schemas.microsoft.com/office/powerpoint/2010/main" val="2380572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BBA0-3C86-10F7-EDFB-1B43A21A6EB5}"/>
              </a:ext>
            </a:extLst>
          </p:cNvPr>
          <p:cNvSpPr>
            <a:spLocks noGrp="1"/>
          </p:cNvSpPr>
          <p:nvPr>
            <p:ph type="title"/>
          </p:nvPr>
        </p:nvSpPr>
        <p:spPr/>
        <p:txBody>
          <a:bodyPr/>
          <a:lstStyle/>
          <a:p>
            <a:r>
              <a:rPr lang="en-US" dirty="0"/>
              <a:t>But wait… there is more!</a:t>
            </a:r>
            <a:endParaRPr lang="LID4096" dirty="0"/>
          </a:p>
        </p:txBody>
      </p:sp>
      <p:sp>
        <p:nvSpPr>
          <p:cNvPr id="3" name="Slide Number Placeholder 2">
            <a:extLst>
              <a:ext uri="{FF2B5EF4-FFF2-40B4-BE49-F238E27FC236}">
                <a16:creationId xmlns:a16="http://schemas.microsoft.com/office/drawing/2014/main" id="{717BFA64-9BD3-CAD5-9380-B6411298051B}"/>
              </a:ext>
            </a:extLst>
          </p:cNvPr>
          <p:cNvSpPr>
            <a:spLocks noGrp="1"/>
          </p:cNvSpPr>
          <p:nvPr>
            <p:ph type="sldNum" sz="quarter" idx="12"/>
          </p:nvPr>
        </p:nvSpPr>
        <p:spPr/>
        <p:txBody>
          <a:bodyPr/>
          <a:lstStyle/>
          <a:p>
            <a:fld id="{CC491BDB-77F2-4EF0-887C-9DE660584513}" type="slidenum">
              <a:rPr lang="en-GB" smtClean="0"/>
              <a:pPr/>
              <a:t>30</a:t>
            </a:fld>
            <a:endParaRPr lang="en-GB" dirty="0"/>
          </a:p>
        </p:txBody>
      </p:sp>
      <p:sp>
        <p:nvSpPr>
          <p:cNvPr id="4" name="TextBox 3">
            <a:extLst>
              <a:ext uri="{FF2B5EF4-FFF2-40B4-BE49-F238E27FC236}">
                <a16:creationId xmlns:a16="http://schemas.microsoft.com/office/drawing/2014/main" id="{0B668D7B-8318-7D4A-DED5-F1F7496DC352}"/>
              </a:ext>
            </a:extLst>
          </p:cNvPr>
          <p:cNvSpPr txBox="1"/>
          <p:nvPr/>
        </p:nvSpPr>
        <p:spPr>
          <a:xfrm>
            <a:off x="265662" y="1257957"/>
            <a:ext cx="12055435"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We can use a little trick: </a:t>
            </a:r>
            <a:r>
              <a:rPr lang="en-US" sz="2400" b="1" dirty="0">
                <a:latin typeface="Beaufort for LOL" panose="02020503050000020004" pitchFamily="18" charset="0"/>
                <a:cs typeface="Beaufort for LOL" panose="02020503050000020004" pitchFamily="18" charset="0"/>
              </a:rPr>
              <a:t>the polarization identity</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005495-767A-D910-0522-B7C12F1B897D}"/>
                  </a:ext>
                </a:extLst>
              </p:cNvPr>
              <p:cNvSpPr txBox="1"/>
              <p:nvPr/>
            </p:nvSpPr>
            <p:spPr>
              <a:xfrm>
                <a:off x="7241001" y="1019924"/>
                <a:ext cx="3733010" cy="75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num>
                                <m:den>
                                  <m:r>
                                    <a:rPr lang="en-US" sz="2400" b="0" i="1" smtClean="0">
                                      <a:latin typeface="Cambria Math" panose="02040503050406030204" pitchFamily="18" charset="0"/>
                                    </a:rPr>
                                    <m:t>2</m:t>
                                  </m:r>
                                </m:den>
                              </m:f>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𝑥</m:t>
                                  </m:r>
                                  <m:r>
                                    <a:rPr lang="en-US" sz="2400" b="0" i="1" smtClean="0">
                                      <a:latin typeface="Cambria Math" panose="02040503050406030204" pitchFamily="18" charset="0"/>
                                    </a:rPr>
                                    <m:t>−</m:t>
                                  </m:r>
                                  <m:r>
                                    <a:rPr lang="en-US" sz="2400" i="1">
                                      <a:latin typeface="Cambria Math" panose="02040503050406030204" pitchFamily="18" charset="0"/>
                                    </a:rPr>
                                    <m:t>𝑦</m:t>
                                  </m:r>
                                </m:num>
                                <m:den>
                                  <m:r>
                                    <a:rPr lang="en-US" sz="2400" i="1">
                                      <a:latin typeface="Cambria Math" panose="02040503050406030204" pitchFamily="18" charset="0"/>
                                    </a:rPr>
                                    <m:t>2</m:t>
                                  </m:r>
                                </m:den>
                              </m:f>
                            </m:e>
                          </m:d>
                        </m:e>
                        <m:sup>
                          <m:r>
                            <a:rPr lang="en-US" sz="2400" i="1">
                              <a:latin typeface="Cambria Math" panose="02040503050406030204" pitchFamily="18" charset="0"/>
                            </a:rPr>
                            <m:t>2</m:t>
                          </m:r>
                        </m:sup>
                      </m:sSup>
                    </m:oMath>
                  </m:oMathPara>
                </a14:m>
                <a:endParaRPr lang="LID4096" sz="2400" i="1" dirty="0"/>
              </a:p>
            </p:txBody>
          </p:sp>
        </mc:Choice>
        <mc:Fallback xmlns="">
          <p:sp>
            <p:nvSpPr>
              <p:cNvPr id="5" name="TextBox 4">
                <a:extLst>
                  <a:ext uri="{FF2B5EF4-FFF2-40B4-BE49-F238E27FC236}">
                    <a16:creationId xmlns:a16="http://schemas.microsoft.com/office/drawing/2014/main" id="{BF005495-767A-D910-0522-B7C12F1B897D}"/>
                  </a:ext>
                </a:extLst>
              </p:cNvPr>
              <p:cNvSpPr txBox="1">
                <a:spLocks noRot="1" noChangeAspect="1" noMove="1" noResize="1" noEditPoints="1" noAdjustHandles="1" noChangeArrowheads="1" noChangeShapeType="1" noTextEdit="1"/>
              </p:cNvSpPr>
              <p:nvPr/>
            </p:nvSpPr>
            <p:spPr>
              <a:xfrm>
                <a:off x="7241001" y="1019924"/>
                <a:ext cx="3733010" cy="751681"/>
              </a:xfrm>
              <a:prstGeom prst="rect">
                <a:avLst/>
              </a:prstGeom>
              <a:blipFill>
                <a:blip r:embed="rId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47FAAC-1000-2957-E4BE-BB197359450D}"/>
                  </a:ext>
                </a:extLst>
              </p:cNvPr>
              <p:cNvSpPr txBox="1"/>
              <p:nvPr/>
            </p:nvSpPr>
            <p:spPr>
              <a:xfrm>
                <a:off x="242891" y="2104581"/>
                <a:ext cx="11314443" cy="1938992"/>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This is only addition and squaring, two operations that (as we showed) can be represented using a deep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 </a:t>
                </a:r>
              </a:p>
              <a:p>
                <a:endParaRPr lang="en-US" sz="2400" dirty="0">
                  <a:latin typeface="Beaufort for LOL" panose="02020503050000020004" pitchFamily="18" charset="0"/>
                  <a:cs typeface="Beaufort for LOL" panose="02020503050000020004" pitchFamily="18" charset="0"/>
                </a:endParaRPr>
              </a:p>
              <a:p>
                <a:r>
                  <a:rPr lang="en-US" sz="2400" dirty="0">
                    <a:latin typeface="Beaufort for LOL" panose="02020503050000020004" pitchFamily="18" charset="0"/>
                    <a:cs typeface="Beaufort for LOL" panose="02020503050000020004" pitchFamily="18" charset="0"/>
                  </a:rPr>
                  <a:t>Thus, we can model any multiplication, </a:t>
                </a:r>
              </a:p>
              <a:p>
                <a:r>
                  <a:rPr lang="en-US" sz="2400" dirty="0">
                    <a:latin typeface="Beaufort for LOL" panose="02020503050000020004" pitchFamily="18" charset="0"/>
                    <a:cs typeface="Beaufort for LOL" panose="02020503050000020004" pitchFamily="18" charset="0"/>
                  </a:rPr>
                  <a:t>such as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𝑥</m:t>
                        </m:r>
                      </m:e>
                      <m:sup>
                        <m:r>
                          <a:rPr lang="en-US" sz="2400" b="0" i="1" smtClean="0">
                            <a:latin typeface="Cambria Math" panose="02040503050406030204" pitchFamily="18" charset="0"/>
                            <a:cs typeface="Beaufort for LOL" panose="02020503050000020004" pitchFamily="18" charset="0"/>
                          </a:rPr>
                          <m:t>3</m:t>
                        </m:r>
                      </m:sup>
                    </m:sSup>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𝑥</m:t>
                        </m:r>
                      </m:e>
                      <m:sup>
                        <m:r>
                          <a:rPr lang="en-US" sz="2400" b="0" i="1" smtClean="0">
                            <a:latin typeface="Cambria Math" panose="02040503050406030204" pitchFamily="18" charset="0"/>
                            <a:cs typeface="Beaufort for LOL" panose="02020503050000020004" pitchFamily="18" charset="0"/>
                          </a:rPr>
                          <m:t>2</m:t>
                        </m:r>
                      </m:sup>
                    </m:sSup>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E347FAAC-1000-2957-E4BE-BB197359450D}"/>
                  </a:ext>
                </a:extLst>
              </p:cNvPr>
              <p:cNvSpPr txBox="1">
                <a:spLocks noRot="1" noChangeAspect="1" noMove="1" noResize="1" noEditPoints="1" noAdjustHandles="1" noChangeArrowheads="1" noChangeShapeType="1" noTextEdit="1"/>
              </p:cNvSpPr>
              <p:nvPr/>
            </p:nvSpPr>
            <p:spPr>
              <a:xfrm>
                <a:off x="242891" y="2104581"/>
                <a:ext cx="11314443" cy="1938992"/>
              </a:xfrm>
              <a:prstGeom prst="rect">
                <a:avLst/>
              </a:prstGeom>
              <a:blipFill>
                <a:blip r:embed="rId3"/>
                <a:stretch>
                  <a:fillRect l="-862" t="-2516" r="-377" b="-6289"/>
                </a:stretch>
              </a:blipFill>
            </p:spPr>
            <p:txBody>
              <a:bodyPr/>
              <a:lstStyle/>
              <a:p>
                <a:r>
                  <a:rPr lang="LID4096">
                    <a:noFill/>
                  </a:rPr>
                  <a:t> </a:t>
                </a:r>
              </a:p>
            </p:txBody>
          </p:sp>
        </mc:Fallback>
      </mc:AlternateContent>
      <p:pic>
        <p:nvPicPr>
          <p:cNvPr id="8" name="Picture 7" descr="A line graph with numbers&#10;&#10;AI-generated content may be incorrect.">
            <a:extLst>
              <a:ext uri="{FF2B5EF4-FFF2-40B4-BE49-F238E27FC236}">
                <a16:creationId xmlns:a16="http://schemas.microsoft.com/office/drawing/2014/main" id="{19985279-EC43-FCAA-B38B-ED5CF91A17E1}"/>
              </a:ext>
            </a:extLst>
          </p:cNvPr>
          <p:cNvPicPr>
            <a:picLocks noChangeAspect="1"/>
          </p:cNvPicPr>
          <p:nvPr/>
        </p:nvPicPr>
        <p:blipFill>
          <a:blip r:embed="rId4"/>
          <a:stretch>
            <a:fillRect/>
          </a:stretch>
        </p:blipFill>
        <p:spPr>
          <a:xfrm>
            <a:off x="7095067" y="2953383"/>
            <a:ext cx="4323627" cy="323892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8988737-D48D-89BF-CF21-BC4A811E770D}"/>
                  </a:ext>
                </a:extLst>
              </p:cNvPr>
              <p:cNvSpPr txBox="1"/>
              <p:nvPr/>
            </p:nvSpPr>
            <p:spPr>
              <a:xfrm>
                <a:off x="6536808" y="6253638"/>
                <a:ext cx="5440144" cy="369332"/>
              </a:xfrm>
              <a:prstGeom prst="rect">
                <a:avLst/>
              </a:prstGeom>
              <a:noFill/>
            </p:spPr>
            <p:txBody>
              <a:bodyPr wrap="none" lIns="0" tIns="0" rIns="0" bIns="0" rtlCol="0">
                <a:spAutoFit/>
              </a:bodyPr>
              <a:lstStyle/>
              <a:p>
                <a14:m>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x</m:t>
                        </m:r>
                      </m:e>
                      <m:sup>
                        <m:r>
                          <a:rPr lang="en-US" sz="2400" b="0" i="0" smtClean="0">
                            <a:latin typeface="Cambria Math" panose="02040503050406030204" pitchFamily="18" charset="0"/>
                          </a:rPr>
                          <m:t>3</m:t>
                        </m:r>
                      </m:sup>
                    </m:sSup>
                  </m:oMath>
                </a14:m>
                <a:r>
                  <a:rPr lang="en-US" sz="2400" dirty="0">
                    <a:latin typeface="Beaufort for LOL" panose="02020503050000020004" pitchFamily="18" charset="0"/>
                    <a:cs typeface="Beaufort for LOL" panose="02020503050000020004" pitchFamily="18" charset="0"/>
                  </a:rPr>
                  <a:t> modelled using our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square circuits!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9" name="TextBox 8">
                <a:extLst>
                  <a:ext uri="{FF2B5EF4-FFF2-40B4-BE49-F238E27FC236}">
                    <a16:creationId xmlns:a16="http://schemas.microsoft.com/office/drawing/2014/main" id="{88988737-D48D-89BF-CF21-BC4A811E770D}"/>
                  </a:ext>
                </a:extLst>
              </p:cNvPr>
              <p:cNvSpPr txBox="1">
                <a:spLocks noRot="1" noChangeAspect="1" noMove="1" noResize="1" noEditPoints="1" noAdjustHandles="1" noChangeArrowheads="1" noChangeShapeType="1" noTextEdit="1"/>
              </p:cNvSpPr>
              <p:nvPr/>
            </p:nvSpPr>
            <p:spPr>
              <a:xfrm>
                <a:off x="6536808" y="6253638"/>
                <a:ext cx="5440144" cy="369332"/>
              </a:xfrm>
              <a:prstGeom prst="rect">
                <a:avLst/>
              </a:prstGeom>
              <a:blipFill>
                <a:blip r:embed="rId5"/>
                <a:stretch>
                  <a:fillRect l="-1344" t="-26667" r="-2240" b="-50000"/>
                </a:stretch>
              </a:blipFill>
            </p:spPr>
            <p:txBody>
              <a:bodyPr/>
              <a:lstStyle/>
              <a:p>
                <a:r>
                  <a:rPr lang="LID4096">
                    <a:noFill/>
                  </a:rPr>
                  <a:t> </a:t>
                </a:r>
              </a:p>
            </p:txBody>
          </p:sp>
        </mc:Fallback>
      </mc:AlternateContent>
    </p:spTree>
    <p:extLst>
      <p:ext uri="{BB962C8B-B14F-4D97-AF65-F5344CB8AC3E}">
        <p14:creationId xmlns:p14="http://schemas.microsoft.com/office/powerpoint/2010/main" val="349914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35BE5-011D-D0CA-154C-02317C78F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FA52EE-53D5-002C-F678-B4776CE08BCF}"/>
              </a:ext>
            </a:extLst>
          </p:cNvPr>
          <p:cNvSpPr>
            <a:spLocks noGrp="1"/>
          </p:cNvSpPr>
          <p:nvPr>
            <p:ph type="title"/>
          </p:nvPr>
        </p:nvSpPr>
        <p:spPr/>
        <p:txBody>
          <a:bodyPr/>
          <a:lstStyle/>
          <a:p>
            <a:r>
              <a:rPr lang="en-US" dirty="0"/>
              <a:t>And… more!</a:t>
            </a:r>
            <a:endParaRPr lang="LID4096" dirty="0"/>
          </a:p>
        </p:txBody>
      </p:sp>
      <p:sp>
        <p:nvSpPr>
          <p:cNvPr id="3" name="Slide Number Placeholder 2">
            <a:extLst>
              <a:ext uri="{FF2B5EF4-FFF2-40B4-BE49-F238E27FC236}">
                <a16:creationId xmlns:a16="http://schemas.microsoft.com/office/drawing/2014/main" id="{1FF251C9-6EA7-B6FC-2E4B-5725AC490E5A}"/>
              </a:ext>
            </a:extLst>
          </p:cNvPr>
          <p:cNvSpPr>
            <a:spLocks noGrp="1"/>
          </p:cNvSpPr>
          <p:nvPr>
            <p:ph type="sldNum" sz="quarter" idx="12"/>
          </p:nvPr>
        </p:nvSpPr>
        <p:spPr/>
        <p:txBody>
          <a:bodyPr/>
          <a:lstStyle/>
          <a:p>
            <a:fld id="{CC491BDB-77F2-4EF0-887C-9DE660584513}" type="slidenum">
              <a:rPr lang="en-GB" smtClean="0"/>
              <a:pPr/>
              <a:t>31</a:t>
            </a:fld>
            <a:endParaRPr lang="en-GB" dirty="0"/>
          </a:p>
        </p:txBody>
      </p:sp>
      <p:sp>
        <p:nvSpPr>
          <p:cNvPr id="4" name="TextBox 3">
            <a:extLst>
              <a:ext uri="{FF2B5EF4-FFF2-40B4-BE49-F238E27FC236}">
                <a16:creationId xmlns:a16="http://schemas.microsoft.com/office/drawing/2014/main" id="{8BFCCC6D-C159-ED25-F47B-77D89D8AC355}"/>
              </a:ext>
            </a:extLst>
          </p:cNvPr>
          <p:cNvSpPr txBox="1"/>
          <p:nvPr/>
        </p:nvSpPr>
        <p:spPr>
          <a:xfrm>
            <a:off x="242891" y="1205975"/>
            <a:ext cx="12055435"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Via multiplication, </a:t>
            </a:r>
            <a:r>
              <a:rPr lang="en-US" sz="2400" b="1" dirty="0">
                <a:latin typeface="Beaufort for LOL" panose="02020503050000020004" pitchFamily="18" charset="0"/>
                <a:cs typeface="Beaufort for LOL" panose="02020503050000020004" pitchFamily="18" charset="0"/>
              </a:rPr>
              <a:t>we can build polynomials</a:t>
            </a:r>
            <a:r>
              <a:rPr lang="en-US" sz="2400" dirty="0">
                <a:latin typeface="Beaufort for LOL" panose="02020503050000020004" pitchFamily="18" charset="0"/>
                <a:cs typeface="Beaufort for LOL" panose="02020503050000020004" pitchFamily="18" charset="0"/>
              </a:rPr>
              <a:t>!</a:t>
            </a:r>
          </a:p>
        </p:txBody>
      </p:sp>
      <p:sp>
        <p:nvSpPr>
          <p:cNvPr id="7" name="Rectangle: Rounded Corners 6">
            <a:extLst>
              <a:ext uri="{FF2B5EF4-FFF2-40B4-BE49-F238E27FC236}">
                <a16:creationId xmlns:a16="http://schemas.microsoft.com/office/drawing/2014/main" id="{B99C049E-FE11-6D72-8FC8-600A2AF57059}"/>
              </a:ext>
            </a:extLst>
          </p:cNvPr>
          <p:cNvSpPr/>
          <p:nvPr/>
        </p:nvSpPr>
        <p:spPr>
          <a:xfrm>
            <a:off x="233895" y="1831501"/>
            <a:ext cx="11724209" cy="1456526"/>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atin typeface="Beaufort for LOL" panose="02020503050000020004" pitchFamily="18" charset="0"/>
                <a:cs typeface="Beaufort for LOL" panose="02020503050000020004" pitchFamily="18" charset="0"/>
              </a:rPr>
              <a:t>Thus, we can approximate polynomials efficiently with deep ReLU neural networks!</a:t>
            </a:r>
            <a:endParaRPr lang="LID4096" b="1" dirty="0">
              <a:latin typeface="Beaufort for LOL" panose="02020503050000020004" pitchFamily="18" charset="0"/>
              <a:cs typeface="Beaufort for LOL" panose="02020503050000020004" pitchFamily="18" charset="0"/>
            </a:endParaRPr>
          </a:p>
        </p:txBody>
      </p:sp>
      <p:sp>
        <p:nvSpPr>
          <p:cNvPr id="12" name="TextBox 11">
            <a:extLst>
              <a:ext uri="{FF2B5EF4-FFF2-40B4-BE49-F238E27FC236}">
                <a16:creationId xmlns:a16="http://schemas.microsoft.com/office/drawing/2014/main" id="{F1341D15-403A-C610-9AF6-E12FE2D18948}"/>
              </a:ext>
            </a:extLst>
          </p:cNvPr>
          <p:cNvSpPr txBox="1"/>
          <p:nvPr/>
        </p:nvSpPr>
        <p:spPr>
          <a:xfrm>
            <a:off x="242891" y="3518858"/>
            <a:ext cx="12055435"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In fact, this extends to </a:t>
            </a:r>
            <a:r>
              <a:rPr lang="en-US" sz="2400" b="1" dirty="0">
                <a:latin typeface="Beaufort for LOL" panose="02020503050000020004" pitchFamily="18" charset="0"/>
                <a:cs typeface="Beaufort for LOL" panose="02020503050000020004" pitchFamily="18" charset="0"/>
              </a:rPr>
              <a:t>Taylor series expansions</a:t>
            </a:r>
            <a:r>
              <a:rPr lang="en-US" sz="2400" dirty="0">
                <a:latin typeface="Beaufort for LOL" panose="02020503050000020004" pitchFamily="18" charset="0"/>
                <a:cs typeface="Beaufort for LOL" panose="02020503050000020004" pitchFamily="18" charset="0"/>
              </a:rPr>
              <a:t>, and hence to </a:t>
            </a:r>
            <a:r>
              <a:rPr lang="en-US" sz="2400" b="1" dirty="0">
                <a:latin typeface="Beaufort for LOL" panose="02020503050000020004" pitchFamily="18" charset="0"/>
                <a:cs typeface="Beaufort for LOL" panose="02020503050000020004" pitchFamily="18" charset="0"/>
              </a:rPr>
              <a:t>any analytic function</a:t>
            </a:r>
            <a:r>
              <a:rPr lang="en-US" sz="2400" dirty="0">
                <a:latin typeface="Beaufort for LOL" panose="02020503050000020004" pitchFamily="18" charset="0"/>
                <a:cs typeface="Beaufort for LOL" panose="02020503050000020004" pitchFamily="18" charset="0"/>
              </a:rPr>
              <a:t>!</a:t>
            </a:r>
            <a:endParaRPr lang="LID4096" sz="2400" b="1" dirty="0">
              <a:latin typeface="Beaufort for LOL" panose="02020503050000020004" pitchFamily="18" charset="0"/>
              <a:cs typeface="Beaufort for LOL" panose="02020503050000020004" pitchFamily="18" charset="0"/>
            </a:endParaRPr>
          </a:p>
        </p:txBody>
      </p:sp>
      <p:sp>
        <p:nvSpPr>
          <p:cNvPr id="13" name="TextBox 12">
            <a:extLst>
              <a:ext uri="{FF2B5EF4-FFF2-40B4-BE49-F238E27FC236}">
                <a16:creationId xmlns:a16="http://schemas.microsoft.com/office/drawing/2014/main" id="{10001D6F-ABC1-886B-5092-A2C4104B41FC}"/>
              </a:ext>
            </a:extLst>
          </p:cNvPr>
          <p:cNvSpPr txBox="1"/>
          <p:nvPr/>
        </p:nvSpPr>
        <p:spPr>
          <a:xfrm>
            <a:off x="-1" y="6205554"/>
            <a:ext cx="9110133" cy="646331"/>
          </a:xfrm>
          <a:prstGeom prst="rect">
            <a:avLst/>
          </a:prstGeom>
          <a:noFill/>
        </p:spPr>
        <p:txBody>
          <a:bodyPr wrap="square">
            <a:spAutoFit/>
          </a:bodyPr>
          <a:lstStyle/>
          <a:p>
            <a:r>
              <a:rPr lang="en-US" i="1" dirty="0">
                <a:latin typeface="Beaufort for LOL" panose="02020503050000020004" pitchFamily="18" charset="0"/>
                <a:cs typeface="Beaufort for LOL" panose="02020503050000020004" pitchFamily="18" charset="0"/>
              </a:rPr>
              <a:t>Note: this is another way to show universal approximation, as we showed that we can approximate polynomials, which are universal approximators, efficiently with deep </a:t>
            </a:r>
            <a:r>
              <a:rPr lang="en-US" i="1" dirty="0" err="1">
                <a:latin typeface="Beaufort for LOL" panose="02020503050000020004" pitchFamily="18" charset="0"/>
                <a:cs typeface="Beaufort for LOL" panose="02020503050000020004" pitchFamily="18" charset="0"/>
              </a:rPr>
              <a:t>ReLU</a:t>
            </a:r>
            <a:r>
              <a:rPr lang="en-US" i="1" dirty="0">
                <a:latin typeface="Beaufort for LOL" panose="02020503050000020004" pitchFamily="18" charset="0"/>
                <a:cs typeface="Beaufort for LOL" panose="02020503050000020004" pitchFamily="18" charset="0"/>
              </a:rPr>
              <a:t> neural networks.</a:t>
            </a:r>
            <a:endParaRPr lang="LID4096" b="1" i="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5AFCA9-E3C5-3C1E-C17A-9421D789CAD0}"/>
                  </a:ext>
                </a:extLst>
              </p:cNvPr>
              <p:cNvSpPr txBox="1"/>
              <p:nvPr/>
            </p:nvSpPr>
            <p:spPr>
              <a:xfrm>
                <a:off x="440266" y="1879908"/>
                <a:ext cx="11192933" cy="129535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Thus, </a:t>
                </a:r>
                <a:r>
                  <a:rPr lang="en-US" sz="2400" b="1" dirty="0">
                    <a:latin typeface="Beaufort for LOL" panose="02020503050000020004" pitchFamily="18" charset="0"/>
                    <a:cs typeface="Beaufort for LOL" panose="02020503050000020004" pitchFamily="18" charset="0"/>
                  </a:rPr>
                  <a:t>we can approximate polynomials efficiently </a:t>
                </a:r>
                <a:r>
                  <a:rPr lang="en-US" sz="2400" dirty="0">
                    <a:latin typeface="Beaufort for LOL" panose="02020503050000020004" pitchFamily="18" charset="0"/>
                    <a:cs typeface="Beaufort for LOL" panose="02020503050000020004" pitchFamily="18" charset="0"/>
                  </a:rPr>
                  <a:t>with deep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networks! </a:t>
                </a:r>
              </a:p>
              <a:p>
                <a:r>
                  <a:rPr lang="en-US" sz="2400" dirty="0">
                    <a:latin typeface="Beaufort for LOL" panose="02020503050000020004" pitchFamily="18" charset="0"/>
                    <a:cs typeface="Beaufort for LOL" panose="02020503050000020004" pitchFamily="18" charset="0"/>
                  </a:rPr>
                  <a:t>In fact, there exists a deep </a:t>
                </a:r>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neural network with </a:t>
                </a:r>
                <a14:m>
                  <m:oMath xmlns:m="http://schemas.openxmlformats.org/officeDocument/2006/math">
                    <m:r>
                      <a:rPr lang="en-US" sz="2400" b="1" i="1" dirty="0">
                        <a:latin typeface="Cambria Math" panose="02040503050406030204" pitchFamily="18" charset="0"/>
                      </a:rPr>
                      <m:t>𝓞</m:t>
                    </m:r>
                    <m:d>
                      <m:dPr>
                        <m:ctrlPr>
                          <a:rPr lang="en-US" sz="2400" b="1" i="1" dirty="0">
                            <a:latin typeface="Cambria Math" panose="02040503050406030204" pitchFamily="18" charset="0"/>
                          </a:rPr>
                        </m:ctrlPr>
                      </m:dPr>
                      <m:e>
                        <m:r>
                          <a:rPr lang="en-US" sz="2400" b="1" i="1" dirty="0" smtClean="0">
                            <a:latin typeface="Cambria Math" panose="02040503050406030204" pitchFamily="18" charset="0"/>
                          </a:rPr>
                          <m:t>𝒌</m:t>
                        </m:r>
                        <m:r>
                          <a:rPr lang="en-US" sz="2400" b="1" i="1" dirty="0" smtClean="0">
                            <a:latin typeface="Cambria Math" panose="02040503050406030204" pitchFamily="18" charset="0"/>
                          </a:rPr>
                          <m:t>⋅</m:t>
                        </m:r>
                        <m:r>
                          <a:rPr lang="en-US" sz="2400" b="1" i="0" dirty="0" smtClean="0">
                            <a:latin typeface="Cambria Math" panose="02040503050406030204" pitchFamily="18" charset="0"/>
                          </a:rPr>
                          <m:t>𝐥𝐨𝐠</m:t>
                        </m:r>
                        <m:d>
                          <m:dPr>
                            <m:ctrlPr>
                              <a:rPr lang="en-US" sz="2400" b="1" i="1" dirty="0" smtClean="0">
                                <a:latin typeface="Cambria Math" panose="02040503050406030204" pitchFamily="18" charset="0"/>
                              </a:rPr>
                            </m:ctrlPr>
                          </m:dPr>
                          <m:e>
                            <m:r>
                              <a:rPr lang="en-US" sz="2400" b="1" i="1" dirty="0" smtClean="0">
                                <a:latin typeface="Cambria Math" panose="02040503050406030204" pitchFamily="18" charset="0"/>
                              </a:rPr>
                              <m:t>𝒌</m:t>
                            </m:r>
                            <m:r>
                              <a:rPr lang="en-US" sz="2400" b="1" i="1" dirty="0" smtClean="0">
                                <a:latin typeface="Cambria Math" panose="02040503050406030204" pitchFamily="18" charset="0"/>
                              </a:rPr>
                              <m:t>/</m:t>
                            </m:r>
                            <m:r>
                              <a:rPr lang="en-US" sz="2400" b="1" i="1" dirty="0" smtClean="0">
                                <a:latin typeface="Cambria Math" panose="02040503050406030204" pitchFamily="18" charset="0"/>
                              </a:rPr>
                              <m:t>𝝐</m:t>
                            </m:r>
                          </m:e>
                        </m:d>
                      </m:e>
                    </m:d>
                  </m:oMath>
                </a14:m>
                <a:r>
                  <a:rPr lang="en-US" sz="2400" dirty="0">
                    <a:latin typeface="Beaufort for LOL" panose="02020503050000020004" pitchFamily="18" charset="0"/>
                    <a:cs typeface="Beaufort for LOL" panose="02020503050000020004" pitchFamily="18" charset="0"/>
                  </a:rPr>
                  <a:t> parameters and </a:t>
                </a:r>
                <a14:m>
                  <m:oMath xmlns:m="http://schemas.openxmlformats.org/officeDocument/2006/math">
                    <m:r>
                      <a:rPr lang="en-US" sz="2400" b="1" i="1" dirty="0">
                        <a:latin typeface="Cambria Math" panose="02040503050406030204" pitchFamily="18" charset="0"/>
                      </a:rPr>
                      <m:t>𝓞</m:t>
                    </m:r>
                    <m:d>
                      <m:dPr>
                        <m:ctrlPr>
                          <a:rPr lang="en-US" sz="2400" b="1" i="1" dirty="0">
                            <a:latin typeface="Cambria Math" panose="02040503050406030204" pitchFamily="18" charset="0"/>
                          </a:rPr>
                        </m:ctrlPr>
                      </m:dPr>
                      <m:e>
                        <m:r>
                          <a:rPr lang="en-US" sz="2400" b="1" i="0" dirty="0">
                            <a:latin typeface="Cambria Math" panose="02040503050406030204" pitchFamily="18" charset="0"/>
                          </a:rPr>
                          <m:t>𝐥𝐨𝐠</m:t>
                        </m:r>
                        <m:d>
                          <m:dPr>
                            <m:ctrlPr>
                              <a:rPr lang="en-US" sz="2400" b="1" i="1" dirty="0">
                                <a:latin typeface="Cambria Math" panose="02040503050406030204" pitchFamily="18" charset="0"/>
                              </a:rPr>
                            </m:ctrlPr>
                          </m:dPr>
                          <m:e>
                            <m:r>
                              <a:rPr lang="en-US" sz="2400" b="1" i="1" dirty="0" smtClean="0">
                                <a:latin typeface="Cambria Math" panose="02040503050406030204" pitchFamily="18" charset="0"/>
                              </a:rPr>
                              <m:t>𝒌</m:t>
                            </m:r>
                            <m:r>
                              <a:rPr lang="en-US" sz="2400" b="1" i="1" dirty="0" smtClean="0">
                                <a:latin typeface="Cambria Math" panose="02040503050406030204" pitchFamily="18" charset="0"/>
                              </a:rPr>
                              <m:t>/</m:t>
                            </m:r>
                            <m:r>
                              <a:rPr lang="en-US" sz="2400" b="1" i="1" dirty="0" smtClean="0">
                                <a:latin typeface="Cambria Math" panose="02040503050406030204" pitchFamily="18" charset="0"/>
                              </a:rPr>
                              <m:t>𝝐</m:t>
                            </m:r>
                          </m:e>
                        </m:d>
                      </m:e>
                    </m:d>
                    <m:r>
                      <a:rPr lang="en-US" sz="2400" b="1" i="1" dirty="0">
                        <a:latin typeface="Cambria Math" panose="02040503050406030204" pitchFamily="18" charset="0"/>
                      </a:rPr>
                      <m:t> </m:t>
                    </m:r>
                  </m:oMath>
                </a14:m>
                <a:r>
                  <a:rPr lang="en-US" sz="2400" dirty="0">
                    <a:latin typeface="Beaufort for LOL" panose="02020503050000020004" pitchFamily="18" charset="0"/>
                    <a:cs typeface="Beaufort for LOL" panose="02020503050000020004" pitchFamily="18" charset="0"/>
                  </a:rPr>
                  <a:t>layers that approximates a </a:t>
                </a:r>
                <a:r>
                  <a:rPr lang="en-US" sz="2400" b="1" dirty="0">
                    <a:latin typeface="Beaufort for LOL" panose="02020503050000020004" pitchFamily="18" charset="0"/>
                    <a:cs typeface="Beaufort for LOL" panose="02020503050000020004" pitchFamily="18" charset="0"/>
                  </a:rPr>
                  <a:t>degree k polynomial </a:t>
                </a:r>
                <a:r>
                  <a:rPr lang="en-US" sz="2400" dirty="0">
                    <a:latin typeface="Beaufort for LOL" panose="02020503050000020004" pitchFamily="18" charset="0"/>
                    <a:cs typeface="Beaufort for LOL" panose="02020503050000020004" pitchFamily="18" charset="0"/>
                  </a:rPr>
                  <a:t>with </a:t>
                </a:r>
                <a:r>
                  <a:rPr lang="en-US" sz="2400" b="1" dirty="0">
                    <a:latin typeface="Beaufort for LOL" panose="02020503050000020004" pitchFamily="18" charset="0"/>
                    <a:cs typeface="Beaufort for LOL" panose="02020503050000020004" pitchFamily="18" charset="0"/>
                  </a:rPr>
                  <a:t>error </a:t>
                </a:r>
                <a14:m>
                  <m:oMath xmlns:m="http://schemas.openxmlformats.org/officeDocument/2006/math">
                    <m:r>
                      <a:rPr lang="en-US" sz="2400" b="1" i="1" smtClean="0">
                        <a:latin typeface="Cambria Math" panose="02040503050406030204" pitchFamily="18" charset="0"/>
                        <a:cs typeface="Beaufort for LOL" panose="02020503050000020004" pitchFamily="18" charset="0"/>
                      </a:rPr>
                      <m:t>𝝐</m:t>
                    </m:r>
                  </m:oMath>
                </a14:m>
                <a:r>
                  <a:rPr lang="en-US" sz="2400" dirty="0">
                    <a:latin typeface="Beaufort for LOL" panose="02020503050000020004" pitchFamily="18" charset="0"/>
                    <a:cs typeface="Beaufort for LOL" panose="02020503050000020004" pitchFamily="18" charset="0"/>
                  </a:rPr>
                  <a:t>.</a:t>
                </a:r>
                <a:endParaRPr lang="LID4096" sz="2400" dirty="0">
                  <a:latin typeface="Beaufort for LOL" panose="02020503050000020004" pitchFamily="18" charset="0"/>
                  <a:cs typeface="Beaufort for LOL" panose="02020503050000020004" pitchFamily="18" charset="0"/>
                </a:endParaRPr>
              </a:p>
            </p:txBody>
          </p:sp>
        </mc:Choice>
        <mc:Fallback xmlns="">
          <p:sp>
            <p:nvSpPr>
              <p:cNvPr id="16" name="TextBox 15">
                <a:extLst>
                  <a:ext uri="{FF2B5EF4-FFF2-40B4-BE49-F238E27FC236}">
                    <a16:creationId xmlns:a16="http://schemas.microsoft.com/office/drawing/2014/main" id="{1D5AFCA9-E3C5-3C1E-C17A-9421D789CAD0}"/>
                  </a:ext>
                </a:extLst>
              </p:cNvPr>
              <p:cNvSpPr txBox="1">
                <a:spLocks noRot="1" noChangeAspect="1" noMove="1" noResize="1" noEditPoints="1" noAdjustHandles="1" noChangeArrowheads="1" noChangeShapeType="1" noTextEdit="1"/>
              </p:cNvSpPr>
              <p:nvPr/>
            </p:nvSpPr>
            <p:spPr>
              <a:xfrm>
                <a:off x="440266" y="1879908"/>
                <a:ext cx="11192933" cy="1295355"/>
              </a:xfrm>
              <a:prstGeom prst="rect">
                <a:avLst/>
              </a:prstGeom>
              <a:blipFill>
                <a:blip r:embed="rId2"/>
                <a:stretch>
                  <a:fillRect l="-817" t="-3756" b="-7981"/>
                </a:stretch>
              </a:blipFill>
            </p:spPr>
            <p:txBody>
              <a:bodyPr/>
              <a:lstStyle/>
              <a:p>
                <a:r>
                  <a:rPr lang="LID4096">
                    <a:noFill/>
                  </a:rPr>
                  <a:t> </a:t>
                </a:r>
              </a:p>
            </p:txBody>
          </p:sp>
        </mc:Fallback>
      </mc:AlternateContent>
      <p:sp>
        <p:nvSpPr>
          <p:cNvPr id="18" name="Rectangle: Rounded Corners 17">
            <a:extLst>
              <a:ext uri="{FF2B5EF4-FFF2-40B4-BE49-F238E27FC236}">
                <a16:creationId xmlns:a16="http://schemas.microsoft.com/office/drawing/2014/main" id="{D3DD20FF-B177-53AC-619E-030108576220}"/>
              </a:ext>
            </a:extLst>
          </p:cNvPr>
          <p:cNvSpPr/>
          <p:nvPr/>
        </p:nvSpPr>
        <p:spPr>
          <a:xfrm>
            <a:off x="242891" y="4612684"/>
            <a:ext cx="11582400" cy="1070500"/>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9" name="TextBox 18">
            <a:extLst>
              <a:ext uri="{FF2B5EF4-FFF2-40B4-BE49-F238E27FC236}">
                <a16:creationId xmlns:a16="http://schemas.microsoft.com/office/drawing/2014/main" id="{81DE73AB-901F-1B98-4208-B91CE7CB0662}"/>
              </a:ext>
            </a:extLst>
          </p:cNvPr>
          <p:cNvSpPr txBox="1"/>
          <p:nvPr/>
        </p:nvSpPr>
        <p:spPr>
          <a:xfrm>
            <a:off x="251887" y="4704177"/>
            <a:ext cx="12055435" cy="830997"/>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To conclude, we now found a rather big and highly relevant set of functions where a shallow neural network requires far more parameters than a deep neural network!</a:t>
            </a:r>
            <a:endParaRPr lang="LID4096"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9256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A075-B316-A16F-A733-B00E92B42A72}"/>
              </a:ext>
            </a:extLst>
          </p:cNvPr>
          <p:cNvSpPr>
            <a:spLocks noGrp="1"/>
          </p:cNvSpPr>
          <p:nvPr>
            <p:ph type="title"/>
          </p:nvPr>
        </p:nvSpPr>
        <p:spPr/>
        <p:txBody>
          <a:bodyPr/>
          <a:lstStyle/>
          <a:p>
            <a:r>
              <a:rPr lang="en-US" dirty="0"/>
              <a:t>The reality gap…</a:t>
            </a:r>
            <a:endParaRPr lang="LID4096" dirty="0"/>
          </a:p>
        </p:txBody>
      </p:sp>
      <p:sp>
        <p:nvSpPr>
          <p:cNvPr id="3" name="Slide Number Placeholder 2">
            <a:extLst>
              <a:ext uri="{FF2B5EF4-FFF2-40B4-BE49-F238E27FC236}">
                <a16:creationId xmlns:a16="http://schemas.microsoft.com/office/drawing/2014/main" id="{E075A09C-C471-2596-E40F-B8563EB3E56F}"/>
              </a:ext>
            </a:extLst>
          </p:cNvPr>
          <p:cNvSpPr>
            <a:spLocks noGrp="1"/>
          </p:cNvSpPr>
          <p:nvPr>
            <p:ph type="sldNum" sz="quarter" idx="12"/>
          </p:nvPr>
        </p:nvSpPr>
        <p:spPr/>
        <p:txBody>
          <a:bodyPr/>
          <a:lstStyle/>
          <a:p>
            <a:fld id="{CC491BDB-77F2-4EF0-887C-9DE660584513}" type="slidenum">
              <a:rPr lang="en-GB" smtClean="0"/>
              <a:pPr/>
              <a:t>32</a:t>
            </a:fld>
            <a:endParaRPr lang="en-GB" dirty="0"/>
          </a:p>
        </p:txBody>
      </p:sp>
      <p:sp>
        <p:nvSpPr>
          <p:cNvPr id="4" name="TextBox 3">
            <a:extLst>
              <a:ext uri="{FF2B5EF4-FFF2-40B4-BE49-F238E27FC236}">
                <a16:creationId xmlns:a16="http://schemas.microsoft.com/office/drawing/2014/main" id="{C40C29DF-EB9C-94CC-D51D-7F5007605BEB}"/>
              </a:ext>
            </a:extLst>
          </p:cNvPr>
          <p:cNvSpPr txBox="1"/>
          <p:nvPr/>
        </p:nvSpPr>
        <p:spPr>
          <a:xfrm>
            <a:off x="242891" y="1205975"/>
            <a:ext cx="12055435" cy="461665"/>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One might ask: </a:t>
            </a:r>
            <a:r>
              <a:rPr lang="en-US" sz="2400" dirty="0">
                <a:latin typeface="Beaufort for LOL" panose="02020503050000020004" pitchFamily="18" charset="0"/>
                <a:cs typeface="Beaufort for LOL" panose="02020503050000020004" pitchFamily="18" charset="0"/>
              </a:rPr>
              <a:t>do we find these neural networks with exponential many pieces in practice?</a:t>
            </a:r>
            <a:endParaRPr lang="LID4096"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044A3184-0522-3799-1557-1886CC7738FA}"/>
              </a:ext>
            </a:extLst>
          </p:cNvPr>
          <p:cNvSpPr txBox="1"/>
          <p:nvPr/>
        </p:nvSpPr>
        <p:spPr>
          <a:xfrm>
            <a:off x="242890" y="1667640"/>
            <a:ext cx="12055435"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This is an active area of research, but preliminary results suggest: rarely…</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61BB05-AF29-F064-097C-43D6FFCCEF8A}"/>
                  </a:ext>
                </a:extLst>
              </p:cNvPr>
              <p:cNvSpPr txBox="1"/>
              <p:nvPr/>
            </p:nvSpPr>
            <p:spPr>
              <a:xfrm>
                <a:off x="242890" y="2133280"/>
                <a:ext cx="12055435" cy="830997"/>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In fact, even our construction for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m:rPr>
                            <m:sty m:val="p"/>
                          </m:rPr>
                          <a:rPr lang="en-US" sz="2400" b="0" i="0" smtClean="0">
                            <a:latin typeface="Cambria Math" panose="02040503050406030204" pitchFamily="18" charset="0"/>
                            <a:cs typeface="Beaufort for LOL" panose="02020503050000020004" pitchFamily="18" charset="0"/>
                          </a:rPr>
                          <m:t>Δ</m:t>
                        </m:r>
                      </m:e>
                      <m:sup>
                        <m:r>
                          <a:rPr lang="en-US" sz="2400" b="0" i="1" smtClean="0">
                            <a:latin typeface="Cambria Math" panose="02040503050406030204" pitchFamily="18" charset="0"/>
                            <a:cs typeface="Beaufort for LOL" panose="02020503050000020004" pitchFamily="18" charset="0"/>
                          </a:rPr>
                          <m:t>𝑛</m:t>
                        </m:r>
                      </m:sup>
                    </m:sSup>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𝑥</m:t>
                    </m:r>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collapses to only linearly many pieces if we noise the weights and biases a bit…!</a:t>
                </a:r>
                <a:endParaRPr lang="LID4096" sz="2400"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5461BB05-AF29-F064-097C-43D6FFCCEF8A}"/>
                  </a:ext>
                </a:extLst>
              </p:cNvPr>
              <p:cNvSpPr txBox="1">
                <a:spLocks noRot="1" noChangeAspect="1" noMove="1" noResize="1" noEditPoints="1" noAdjustHandles="1" noChangeArrowheads="1" noChangeShapeType="1" noTextEdit="1"/>
              </p:cNvSpPr>
              <p:nvPr/>
            </p:nvSpPr>
            <p:spPr>
              <a:xfrm>
                <a:off x="242890" y="2133280"/>
                <a:ext cx="12055435" cy="830997"/>
              </a:xfrm>
              <a:prstGeom prst="rect">
                <a:avLst/>
              </a:prstGeom>
              <a:blipFill>
                <a:blip r:embed="rId2"/>
                <a:stretch>
                  <a:fillRect l="-809" t="-5882" b="-16176"/>
                </a:stretch>
              </a:blipFill>
            </p:spPr>
            <p:txBody>
              <a:bodyPr/>
              <a:lstStyle/>
              <a:p>
                <a:r>
                  <a:rPr lang="LID4096">
                    <a:noFill/>
                  </a:rPr>
                  <a:t> </a:t>
                </a:r>
              </a:p>
            </p:txBody>
          </p:sp>
        </mc:Fallback>
      </mc:AlternateContent>
      <p:pic>
        <p:nvPicPr>
          <p:cNvPr id="10" name="Picture 9" descr="A graph with blue lines&#10;&#10;AI-generated content may be incorrect.">
            <a:extLst>
              <a:ext uri="{FF2B5EF4-FFF2-40B4-BE49-F238E27FC236}">
                <a16:creationId xmlns:a16="http://schemas.microsoft.com/office/drawing/2014/main" id="{642D7172-D3DD-9DB5-8F56-5864C94E632F}"/>
              </a:ext>
            </a:extLst>
          </p:cNvPr>
          <p:cNvPicPr>
            <a:picLocks noChangeAspect="1"/>
          </p:cNvPicPr>
          <p:nvPr/>
        </p:nvPicPr>
        <p:blipFill>
          <a:blip r:embed="rId3"/>
          <a:stretch>
            <a:fillRect/>
          </a:stretch>
        </p:blipFill>
        <p:spPr>
          <a:xfrm>
            <a:off x="6649508" y="3325281"/>
            <a:ext cx="3891509" cy="2990318"/>
          </a:xfrm>
          <a:prstGeom prst="rect">
            <a:avLst/>
          </a:prstGeom>
        </p:spPr>
      </p:pic>
      <p:pic>
        <p:nvPicPr>
          <p:cNvPr id="12" name="Picture 11" descr="A blue square with white text&#10;&#10;AI-generated content may be incorrect.">
            <a:extLst>
              <a:ext uri="{FF2B5EF4-FFF2-40B4-BE49-F238E27FC236}">
                <a16:creationId xmlns:a16="http://schemas.microsoft.com/office/drawing/2014/main" id="{1F1F580C-02D5-EF1B-558F-B16E42E97615}"/>
              </a:ext>
            </a:extLst>
          </p:cNvPr>
          <p:cNvPicPr>
            <a:picLocks noChangeAspect="1"/>
          </p:cNvPicPr>
          <p:nvPr/>
        </p:nvPicPr>
        <p:blipFill>
          <a:blip r:embed="rId4"/>
          <a:stretch>
            <a:fillRect/>
          </a:stretch>
        </p:blipFill>
        <p:spPr>
          <a:xfrm>
            <a:off x="1755757" y="3421314"/>
            <a:ext cx="3891510" cy="291521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031A31-DDE9-70D3-0E16-429A3A703F7E}"/>
                  </a:ext>
                </a:extLst>
              </p:cNvPr>
              <p:cNvSpPr txBox="1"/>
              <p:nvPr/>
            </p:nvSpPr>
            <p:spPr>
              <a:xfrm rot="16200000">
                <a:off x="947001" y="4880400"/>
                <a:ext cx="9980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cs typeface="Beaufort for LOL" panose="02020503050000020004" pitchFamily="18" charset="0"/>
                        </a:rPr>
                        <m:t>ReLU</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ANN</m:t>
                      </m:r>
                    </m:oMath>
                  </m:oMathPara>
                </a14:m>
                <a:endParaRPr lang="LID4096" sz="2400" dirty="0">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6C031A31-DDE9-70D3-0E16-429A3A703F7E}"/>
                  </a:ext>
                </a:extLst>
              </p:cNvPr>
              <p:cNvSpPr txBox="1">
                <a:spLocks noRot="1" noChangeAspect="1" noMove="1" noResize="1" noEditPoints="1" noAdjustHandles="1" noChangeArrowheads="1" noChangeShapeType="1" noTextEdit="1"/>
              </p:cNvSpPr>
              <p:nvPr/>
            </p:nvSpPr>
            <p:spPr>
              <a:xfrm rot="16200000">
                <a:off x="947001" y="4880400"/>
                <a:ext cx="998025" cy="461665"/>
              </a:xfrm>
              <a:prstGeom prst="rect">
                <a:avLst/>
              </a:prstGeom>
              <a:blipFill>
                <a:blip r:embed="rId5"/>
                <a:stretch>
                  <a:fillRect t="-57669" b="-184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3146182-FFBE-85EF-8048-4FD1A77B5903}"/>
                  </a:ext>
                </a:extLst>
              </p:cNvPr>
              <p:cNvSpPr txBox="1"/>
              <p:nvPr/>
            </p:nvSpPr>
            <p:spPr>
              <a:xfrm>
                <a:off x="3393404" y="6183214"/>
                <a:ext cx="9980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𝑥</m:t>
                      </m:r>
                    </m:oMath>
                  </m:oMathPara>
                </a14:m>
                <a:endParaRPr lang="LID4096" sz="2400" dirty="0"/>
              </a:p>
            </p:txBody>
          </p:sp>
        </mc:Choice>
        <mc:Fallback xmlns="">
          <p:sp>
            <p:nvSpPr>
              <p:cNvPr id="15" name="TextBox 14">
                <a:extLst>
                  <a:ext uri="{FF2B5EF4-FFF2-40B4-BE49-F238E27FC236}">
                    <a16:creationId xmlns:a16="http://schemas.microsoft.com/office/drawing/2014/main" id="{F3146182-FFBE-85EF-8048-4FD1A77B5903}"/>
                  </a:ext>
                </a:extLst>
              </p:cNvPr>
              <p:cNvSpPr txBox="1">
                <a:spLocks noRot="1" noChangeAspect="1" noMove="1" noResize="1" noEditPoints="1" noAdjustHandles="1" noChangeArrowheads="1" noChangeShapeType="1" noTextEdit="1"/>
              </p:cNvSpPr>
              <p:nvPr/>
            </p:nvSpPr>
            <p:spPr>
              <a:xfrm>
                <a:off x="3393404" y="6183214"/>
                <a:ext cx="998025" cy="461665"/>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7619B0A-F1B7-E775-EF21-C63E5C2B47C7}"/>
                  </a:ext>
                </a:extLst>
              </p:cNvPr>
              <p:cNvSpPr txBox="1"/>
              <p:nvPr/>
            </p:nvSpPr>
            <p:spPr>
              <a:xfrm>
                <a:off x="8287137" y="6183214"/>
                <a:ext cx="99802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𝑥</m:t>
                      </m:r>
                    </m:oMath>
                  </m:oMathPara>
                </a14:m>
                <a:endParaRPr lang="LID4096" sz="2400" dirty="0"/>
              </a:p>
            </p:txBody>
          </p:sp>
        </mc:Choice>
        <mc:Fallback xmlns="">
          <p:sp>
            <p:nvSpPr>
              <p:cNvPr id="16" name="TextBox 15">
                <a:extLst>
                  <a:ext uri="{FF2B5EF4-FFF2-40B4-BE49-F238E27FC236}">
                    <a16:creationId xmlns:a16="http://schemas.microsoft.com/office/drawing/2014/main" id="{07619B0A-F1B7-E775-EF21-C63E5C2B47C7}"/>
                  </a:ext>
                </a:extLst>
              </p:cNvPr>
              <p:cNvSpPr txBox="1">
                <a:spLocks noRot="1" noChangeAspect="1" noMove="1" noResize="1" noEditPoints="1" noAdjustHandles="1" noChangeArrowheads="1" noChangeShapeType="1" noTextEdit="1"/>
              </p:cNvSpPr>
              <p:nvPr/>
            </p:nvSpPr>
            <p:spPr>
              <a:xfrm>
                <a:off x="8287137" y="6183214"/>
                <a:ext cx="998025" cy="461665"/>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218004A-5E9B-B0C8-9971-13940D7785CC}"/>
                  </a:ext>
                </a:extLst>
              </p:cNvPr>
              <p:cNvSpPr txBox="1"/>
              <p:nvPr/>
            </p:nvSpPr>
            <p:spPr>
              <a:xfrm>
                <a:off x="242890" y="3010444"/>
                <a:ext cx="1785368"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For</a:t>
                </a:r>
                <a:r>
                  <a:rPr lang="en-US" sz="2400" dirty="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r>
                      <a:rPr lang="en-US" sz="2400" i="1" dirty="0" smtClean="0">
                        <a:latin typeface="Cambria Math" panose="02040503050406030204" pitchFamily="18" charset="0"/>
                        <a:cs typeface="Beaufort for LOL" panose="02020503050000020004" pitchFamily="18" charset="0"/>
                      </a:rPr>
                      <m:t>=30:</m:t>
                    </m:r>
                  </m:oMath>
                </a14:m>
                <a:endParaRPr lang="en-US" sz="2400" dirty="0">
                  <a:cs typeface="Beaufort for LOL" panose="02020503050000020004" pitchFamily="18" charset="0"/>
                </a:endParaRPr>
              </a:p>
            </p:txBody>
          </p:sp>
        </mc:Choice>
        <mc:Fallback xmlns="">
          <p:sp>
            <p:nvSpPr>
              <p:cNvPr id="19" name="TextBox 18">
                <a:extLst>
                  <a:ext uri="{FF2B5EF4-FFF2-40B4-BE49-F238E27FC236}">
                    <a16:creationId xmlns:a16="http://schemas.microsoft.com/office/drawing/2014/main" id="{A218004A-5E9B-B0C8-9971-13940D7785CC}"/>
                  </a:ext>
                </a:extLst>
              </p:cNvPr>
              <p:cNvSpPr txBox="1">
                <a:spLocks noRot="1" noChangeAspect="1" noMove="1" noResize="1" noEditPoints="1" noAdjustHandles="1" noChangeArrowheads="1" noChangeShapeType="1" noTextEdit="1"/>
              </p:cNvSpPr>
              <p:nvPr/>
            </p:nvSpPr>
            <p:spPr>
              <a:xfrm>
                <a:off x="242890" y="3010444"/>
                <a:ext cx="1785368" cy="461665"/>
              </a:xfrm>
              <a:prstGeom prst="rect">
                <a:avLst/>
              </a:prstGeom>
              <a:blipFill>
                <a:blip r:embed="rId8"/>
                <a:stretch>
                  <a:fillRect l="-5461" t="-13158" r="-2048" b="-2763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105FB9-8299-B41B-B5D5-BB432EF2609F}"/>
                  </a:ext>
                </a:extLst>
              </p:cNvPr>
              <p:cNvSpPr txBox="1"/>
              <p:nvPr/>
            </p:nvSpPr>
            <p:spPr>
              <a:xfrm>
                <a:off x="7702578" y="3155577"/>
                <a:ext cx="1785368"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w</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ith</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noise</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20" name="TextBox 19">
                <a:extLst>
                  <a:ext uri="{FF2B5EF4-FFF2-40B4-BE49-F238E27FC236}">
                    <a16:creationId xmlns:a16="http://schemas.microsoft.com/office/drawing/2014/main" id="{91105FB9-8299-B41B-B5D5-BB432EF2609F}"/>
                  </a:ext>
                </a:extLst>
              </p:cNvPr>
              <p:cNvSpPr txBox="1">
                <a:spLocks noRot="1" noChangeAspect="1" noMove="1" noResize="1" noEditPoints="1" noAdjustHandles="1" noChangeArrowheads="1" noChangeShapeType="1" noTextEdit="1"/>
              </p:cNvSpPr>
              <p:nvPr/>
            </p:nvSpPr>
            <p:spPr>
              <a:xfrm>
                <a:off x="7702578" y="3155577"/>
                <a:ext cx="1785368" cy="461665"/>
              </a:xfrm>
              <a:prstGeom prst="rect">
                <a:avLst/>
              </a:prstGeom>
              <a:blipFill>
                <a:blip r:embed="rId9"/>
                <a:stretch>
                  <a:fillRect l="-5479" t="-12000" b="-30667"/>
                </a:stretch>
              </a:blipFill>
            </p:spPr>
            <p:txBody>
              <a:bodyPr/>
              <a:lstStyle/>
              <a:p>
                <a:r>
                  <a:rPr lang="LID4096">
                    <a:noFill/>
                  </a:rPr>
                  <a:t> </a:t>
                </a:r>
              </a:p>
            </p:txBody>
          </p:sp>
        </mc:Fallback>
      </mc:AlternateContent>
      <p:sp>
        <p:nvSpPr>
          <p:cNvPr id="22" name="TextBox 21">
            <a:extLst>
              <a:ext uri="{FF2B5EF4-FFF2-40B4-BE49-F238E27FC236}">
                <a16:creationId xmlns:a16="http://schemas.microsoft.com/office/drawing/2014/main" id="{DC8F433A-C6C7-5D27-F138-D90A64DBEAC5}"/>
              </a:ext>
            </a:extLst>
          </p:cNvPr>
          <p:cNvSpPr txBox="1"/>
          <p:nvPr/>
        </p:nvSpPr>
        <p:spPr>
          <a:xfrm>
            <a:off x="6931026" y="6570133"/>
            <a:ext cx="5218641" cy="276616"/>
          </a:xfrm>
          <a:prstGeom prst="rect">
            <a:avLst/>
          </a:prstGeom>
          <a:noFill/>
        </p:spPr>
        <p:txBody>
          <a:bodyPr wrap="square">
            <a:spAutoFit/>
          </a:bodyPr>
          <a:lstStyle/>
          <a:p>
            <a:r>
              <a:rPr lang="en-US" sz="1200" i="1" dirty="0">
                <a:latin typeface="Beaufort for LOL" panose="02020503050000020004" pitchFamily="18" charset="0"/>
                <a:cs typeface="Beaufort for LOL" panose="02020503050000020004" pitchFamily="18" charset="0"/>
              </a:rPr>
              <a:t>B. Hanin &amp; D. Rolnick, </a:t>
            </a:r>
            <a:r>
              <a:rPr lang="LID4096" sz="1200" i="1" dirty="0">
                <a:latin typeface="Beaufort for LOL" panose="02020503050000020004" pitchFamily="18" charset="0"/>
                <a:cs typeface="Beaufort for LOL" panose="02020503050000020004" pitchFamily="18" charset="0"/>
              </a:rPr>
              <a:t>Complexity of Linear Regions in Deep Networks</a:t>
            </a:r>
            <a:r>
              <a:rPr lang="en-US" sz="1200" i="1" dirty="0">
                <a:latin typeface="Beaufort for LOL" panose="02020503050000020004" pitchFamily="18" charset="0"/>
                <a:cs typeface="Beaufort for LOL" panose="02020503050000020004" pitchFamily="18" charset="0"/>
              </a:rPr>
              <a:t> (2019)</a:t>
            </a:r>
            <a:endParaRPr lang="LID4096" sz="12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940989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69BE-317D-849A-BC75-F8F97E166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76AE83-D9EC-F840-B776-BC33589C99A9}"/>
              </a:ext>
            </a:extLst>
          </p:cNvPr>
          <p:cNvSpPr>
            <a:spLocks noGrp="1"/>
          </p:cNvSpPr>
          <p:nvPr>
            <p:ph type="title"/>
          </p:nvPr>
        </p:nvSpPr>
        <p:spPr/>
        <p:txBody>
          <a:bodyPr/>
          <a:lstStyle/>
          <a:p>
            <a:r>
              <a:rPr lang="en-US" dirty="0"/>
              <a:t>How are neural networks trained in practice?</a:t>
            </a:r>
            <a:endParaRPr lang="LID4096" dirty="0"/>
          </a:p>
        </p:txBody>
      </p:sp>
      <p:sp>
        <p:nvSpPr>
          <p:cNvPr id="3" name="Slide Number Placeholder 2">
            <a:extLst>
              <a:ext uri="{FF2B5EF4-FFF2-40B4-BE49-F238E27FC236}">
                <a16:creationId xmlns:a16="http://schemas.microsoft.com/office/drawing/2014/main" id="{D5047F63-8738-60C4-8970-F9F63CFE6623}"/>
              </a:ext>
            </a:extLst>
          </p:cNvPr>
          <p:cNvSpPr>
            <a:spLocks noGrp="1"/>
          </p:cNvSpPr>
          <p:nvPr>
            <p:ph type="sldNum" sz="quarter" idx="12"/>
          </p:nvPr>
        </p:nvSpPr>
        <p:spPr/>
        <p:txBody>
          <a:bodyPr/>
          <a:lstStyle/>
          <a:p>
            <a:fld id="{CC491BDB-77F2-4EF0-887C-9DE660584513}" type="slidenum">
              <a:rPr lang="en-GB" smtClean="0"/>
              <a:pPr/>
              <a:t>33</a:t>
            </a:fld>
            <a:endParaRPr lang="en-GB" dirty="0"/>
          </a:p>
        </p:txBody>
      </p:sp>
      <p:sp>
        <p:nvSpPr>
          <p:cNvPr id="4" name="TextBox 3">
            <a:extLst>
              <a:ext uri="{FF2B5EF4-FFF2-40B4-BE49-F238E27FC236}">
                <a16:creationId xmlns:a16="http://schemas.microsoft.com/office/drawing/2014/main" id="{11BA7662-18FA-6964-DBD8-69A23F2DA873}"/>
              </a:ext>
            </a:extLst>
          </p:cNvPr>
          <p:cNvSpPr txBox="1"/>
          <p:nvPr/>
        </p:nvSpPr>
        <p:spPr>
          <a:xfrm>
            <a:off x="242891" y="927789"/>
            <a:ext cx="11143034" cy="15696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Using empirical risk minimization</a:t>
            </a:r>
            <a:r>
              <a:rPr lang="en-US" sz="2400" dirty="0">
                <a:latin typeface="Beaufort for LOL" panose="02020503050000020004" pitchFamily="18" charset="0"/>
                <a:cs typeface="Beaufort for LOL" panose="02020503050000020004" pitchFamily="18" charset="0"/>
              </a:rPr>
              <a:t>, i.e., we minimize a loss function. </a:t>
            </a:r>
          </a:p>
          <a:p>
            <a:r>
              <a:rPr lang="en-US" sz="2400" dirty="0">
                <a:latin typeface="Beaufort for LOL" panose="02020503050000020004" pitchFamily="18" charset="0"/>
                <a:cs typeface="Beaufort for LOL" panose="02020503050000020004" pitchFamily="18" charset="0"/>
              </a:rPr>
              <a:t>In case of neural networks, this is usually done via gradient descent.</a:t>
            </a:r>
          </a:p>
          <a:p>
            <a:endParaRPr lang="en-US" sz="2400" dirty="0">
              <a:latin typeface="Beaufort for LOL" panose="02020503050000020004" pitchFamily="18" charset="0"/>
              <a:cs typeface="Beaufort for LOL" panose="02020503050000020004" pitchFamily="18" charset="0"/>
            </a:endParaRPr>
          </a:p>
          <a:p>
            <a:endParaRPr lang="LID4096" sz="2400" dirty="0">
              <a:latin typeface="Beaufort for LOL" panose="02020503050000020004" pitchFamily="18" charset="0"/>
              <a:cs typeface="Beaufort for LOL" panose="02020503050000020004" pitchFamily="18" charset="0"/>
            </a:endParaRPr>
          </a:p>
        </p:txBody>
      </p:sp>
      <p:sp>
        <p:nvSpPr>
          <p:cNvPr id="6" name="Oval 5">
            <a:extLst>
              <a:ext uri="{FF2B5EF4-FFF2-40B4-BE49-F238E27FC236}">
                <a16:creationId xmlns:a16="http://schemas.microsoft.com/office/drawing/2014/main" id="{F2302D94-9F41-243A-C560-72327CA9CE91}"/>
              </a:ext>
            </a:extLst>
          </p:cNvPr>
          <p:cNvSpPr/>
          <p:nvPr/>
        </p:nvSpPr>
        <p:spPr>
          <a:xfrm>
            <a:off x="1459261" y="2557314"/>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E9FCA443-A246-091F-BBD3-6EC682EE82CB}"/>
              </a:ext>
            </a:extLst>
          </p:cNvPr>
          <p:cNvSpPr/>
          <p:nvPr/>
        </p:nvSpPr>
        <p:spPr>
          <a:xfrm>
            <a:off x="1459260" y="3678028"/>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7DDB5D19-BE5F-0220-B48C-E44867A912D8}"/>
              </a:ext>
            </a:extLst>
          </p:cNvPr>
          <p:cNvSpPr/>
          <p:nvPr/>
        </p:nvSpPr>
        <p:spPr>
          <a:xfrm>
            <a:off x="4235513" y="1951263"/>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073EB0FF-1DC5-170E-6417-AE9ECD36786D}"/>
              </a:ext>
            </a:extLst>
          </p:cNvPr>
          <p:cNvSpPr/>
          <p:nvPr/>
        </p:nvSpPr>
        <p:spPr>
          <a:xfrm>
            <a:off x="4235512" y="3071977"/>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ABFC57AE-C6C1-1BAB-4E9E-FFC166B4BDE5}"/>
              </a:ext>
            </a:extLst>
          </p:cNvPr>
          <p:cNvSpPr/>
          <p:nvPr/>
        </p:nvSpPr>
        <p:spPr>
          <a:xfrm>
            <a:off x="4235512" y="4192691"/>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08A18C65-C0DD-72B7-0FA9-EC2BC2CB9B9E}"/>
              </a:ext>
            </a:extLst>
          </p:cNvPr>
          <p:cNvSpPr/>
          <p:nvPr/>
        </p:nvSpPr>
        <p:spPr>
          <a:xfrm>
            <a:off x="7013109" y="1951263"/>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Oval 11">
            <a:extLst>
              <a:ext uri="{FF2B5EF4-FFF2-40B4-BE49-F238E27FC236}">
                <a16:creationId xmlns:a16="http://schemas.microsoft.com/office/drawing/2014/main" id="{556E9641-D81B-3F08-0494-62A562E08C73}"/>
              </a:ext>
            </a:extLst>
          </p:cNvPr>
          <p:cNvSpPr/>
          <p:nvPr/>
        </p:nvSpPr>
        <p:spPr>
          <a:xfrm>
            <a:off x="7013107" y="3071977"/>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Oval 12">
            <a:extLst>
              <a:ext uri="{FF2B5EF4-FFF2-40B4-BE49-F238E27FC236}">
                <a16:creationId xmlns:a16="http://schemas.microsoft.com/office/drawing/2014/main" id="{09C7B20A-F418-3317-C099-2A4CC02CF69C}"/>
              </a:ext>
            </a:extLst>
          </p:cNvPr>
          <p:cNvSpPr/>
          <p:nvPr/>
        </p:nvSpPr>
        <p:spPr>
          <a:xfrm>
            <a:off x="7013107" y="4192691"/>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CC185ACA-08CC-3124-4FEF-E9D3BF45BCA9}"/>
              </a:ext>
            </a:extLst>
          </p:cNvPr>
          <p:cNvSpPr/>
          <p:nvPr/>
        </p:nvSpPr>
        <p:spPr>
          <a:xfrm>
            <a:off x="9796418" y="3071977"/>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5" name="Straight Arrow Connector 14">
            <a:extLst>
              <a:ext uri="{FF2B5EF4-FFF2-40B4-BE49-F238E27FC236}">
                <a16:creationId xmlns:a16="http://schemas.microsoft.com/office/drawing/2014/main" id="{55425DDB-94AC-2A0C-A26E-4DD00AC16220}"/>
              </a:ext>
            </a:extLst>
          </p:cNvPr>
          <p:cNvCxnSpPr>
            <a:stCxn id="6" idx="6"/>
            <a:endCxn id="8" idx="2"/>
          </p:cNvCxnSpPr>
          <p:nvPr/>
        </p:nvCxnSpPr>
        <p:spPr>
          <a:xfrm flipV="1">
            <a:off x="1935202" y="2189234"/>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DA97D0-326A-85F7-FF91-03EEB5F86E23}"/>
              </a:ext>
            </a:extLst>
          </p:cNvPr>
          <p:cNvCxnSpPr>
            <a:cxnSpLocks/>
            <a:stCxn id="7" idx="6"/>
            <a:endCxn id="8" idx="2"/>
          </p:cNvCxnSpPr>
          <p:nvPr/>
        </p:nvCxnSpPr>
        <p:spPr>
          <a:xfrm flipV="1">
            <a:off x="1935201" y="2189234"/>
            <a:ext cx="2300312" cy="1726765"/>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C2B6CC-4E9E-AA7A-28E1-A7FF9B739E3A}"/>
              </a:ext>
            </a:extLst>
          </p:cNvPr>
          <p:cNvCxnSpPr>
            <a:cxnSpLocks/>
            <a:stCxn id="6" idx="6"/>
            <a:endCxn id="9" idx="2"/>
          </p:cNvCxnSpPr>
          <p:nvPr/>
        </p:nvCxnSpPr>
        <p:spPr>
          <a:xfrm>
            <a:off x="1935202" y="2795285"/>
            <a:ext cx="2300310"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89CCF6-8A03-D91F-35D5-CCE6752A95A2}"/>
              </a:ext>
            </a:extLst>
          </p:cNvPr>
          <p:cNvCxnSpPr>
            <a:cxnSpLocks/>
            <a:stCxn id="6" idx="6"/>
            <a:endCxn id="10" idx="2"/>
          </p:cNvCxnSpPr>
          <p:nvPr/>
        </p:nvCxnSpPr>
        <p:spPr>
          <a:xfrm>
            <a:off x="1935202" y="2795285"/>
            <a:ext cx="2300310" cy="1635377"/>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F63B54-1E1B-58F7-F3FB-FD953B1F02ED}"/>
              </a:ext>
            </a:extLst>
          </p:cNvPr>
          <p:cNvCxnSpPr>
            <a:cxnSpLocks/>
            <a:stCxn id="7" idx="6"/>
            <a:endCxn id="10" idx="2"/>
          </p:cNvCxnSpPr>
          <p:nvPr/>
        </p:nvCxnSpPr>
        <p:spPr>
          <a:xfrm>
            <a:off x="1935201" y="3915999"/>
            <a:ext cx="2300311"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7FB7B4A-3E30-339E-9488-EEFBA044AF32}"/>
              </a:ext>
            </a:extLst>
          </p:cNvPr>
          <p:cNvCxnSpPr>
            <a:cxnSpLocks/>
            <a:stCxn id="7" idx="6"/>
            <a:endCxn id="9" idx="2"/>
          </p:cNvCxnSpPr>
          <p:nvPr/>
        </p:nvCxnSpPr>
        <p:spPr>
          <a:xfrm flipV="1">
            <a:off x="1935201" y="3309948"/>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8198CC2-AB54-8612-F4EA-B820D2AD3DB6}"/>
              </a:ext>
            </a:extLst>
          </p:cNvPr>
          <p:cNvCxnSpPr>
            <a:cxnSpLocks/>
            <a:stCxn id="8" idx="6"/>
            <a:endCxn id="11" idx="2"/>
          </p:cNvCxnSpPr>
          <p:nvPr/>
        </p:nvCxnSpPr>
        <p:spPr>
          <a:xfrm>
            <a:off x="4711454" y="2189234"/>
            <a:ext cx="2301655"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F48522-18A5-2D59-5528-9F85CFE5FFF5}"/>
              </a:ext>
            </a:extLst>
          </p:cNvPr>
          <p:cNvCxnSpPr>
            <a:cxnSpLocks/>
            <a:stCxn id="8" idx="6"/>
            <a:endCxn id="12" idx="2"/>
          </p:cNvCxnSpPr>
          <p:nvPr/>
        </p:nvCxnSpPr>
        <p:spPr>
          <a:xfrm>
            <a:off x="4711454" y="2189234"/>
            <a:ext cx="2301653"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B601526-72F4-863D-74B5-DC9258505C1F}"/>
              </a:ext>
            </a:extLst>
          </p:cNvPr>
          <p:cNvCxnSpPr>
            <a:cxnSpLocks/>
            <a:stCxn id="8" idx="6"/>
            <a:endCxn id="13" idx="2"/>
          </p:cNvCxnSpPr>
          <p:nvPr/>
        </p:nvCxnSpPr>
        <p:spPr>
          <a:xfrm>
            <a:off x="4711454" y="2189234"/>
            <a:ext cx="2301653"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38C6F42-821D-59C9-9B1E-0CAF3F45D854}"/>
              </a:ext>
            </a:extLst>
          </p:cNvPr>
          <p:cNvCxnSpPr>
            <a:cxnSpLocks/>
            <a:stCxn id="9" idx="6"/>
            <a:endCxn id="11" idx="2"/>
          </p:cNvCxnSpPr>
          <p:nvPr/>
        </p:nvCxnSpPr>
        <p:spPr>
          <a:xfrm flipV="1">
            <a:off x="4711453" y="2189234"/>
            <a:ext cx="2301656"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F98768D-734C-2CCC-48ED-6A36FA3B9DC0}"/>
              </a:ext>
            </a:extLst>
          </p:cNvPr>
          <p:cNvCxnSpPr>
            <a:cxnSpLocks/>
            <a:stCxn id="9" idx="6"/>
            <a:endCxn id="12" idx="2"/>
          </p:cNvCxnSpPr>
          <p:nvPr/>
        </p:nvCxnSpPr>
        <p:spPr>
          <a:xfrm>
            <a:off x="4711453" y="3309948"/>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37DBE5-F8D2-FA94-34E9-A4F672113AFB}"/>
              </a:ext>
            </a:extLst>
          </p:cNvPr>
          <p:cNvCxnSpPr>
            <a:cxnSpLocks/>
            <a:stCxn id="9" idx="6"/>
            <a:endCxn id="13" idx="2"/>
          </p:cNvCxnSpPr>
          <p:nvPr/>
        </p:nvCxnSpPr>
        <p:spPr>
          <a:xfrm>
            <a:off x="4711453" y="3309948"/>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7CDF143-5F4F-8936-2644-4A5A3E0E10B2}"/>
              </a:ext>
            </a:extLst>
          </p:cNvPr>
          <p:cNvCxnSpPr>
            <a:cxnSpLocks/>
            <a:stCxn id="10" idx="6"/>
            <a:endCxn id="13" idx="2"/>
          </p:cNvCxnSpPr>
          <p:nvPr/>
        </p:nvCxnSpPr>
        <p:spPr>
          <a:xfrm>
            <a:off x="4711453" y="4430662"/>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7C70FE-1D98-48A7-C96A-8D0233F4D86D}"/>
              </a:ext>
            </a:extLst>
          </p:cNvPr>
          <p:cNvCxnSpPr>
            <a:cxnSpLocks/>
            <a:stCxn id="10" idx="6"/>
            <a:endCxn id="12" idx="2"/>
          </p:cNvCxnSpPr>
          <p:nvPr/>
        </p:nvCxnSpPr>
        <p:spPr>
          <a:xfrm flipV="1">
            <a:off x="4711453" y="3309948"/>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3ABCD6F-ADD7-DF7A-6A58-6B8EA514F619}"/>
              </a:ext>
            </a:extLst>
          </p:cNvPr>
          <p:cNvCxnSpPr>
            <a:cxnSpLocks/>
            <a:stCxn id="10" idx="6"/>
            <a:endCxn id="11" idx="2"/>
          </p:cNvCxnSpPr>
          <p:nvPr/>
        </p:nvCxnSpPr>
        <p:spPr>
          <a:xfrm flipV="1">
            <a:off x="4711453" y="2189234"/>
            <a:ext cx="2301656"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31C915-2356-74FA-CE10-59016205CE5D}"/>
              </a:ext>
            </a:extLst>
          </p:cNvPr>
          <p:cNvCxnSpPr>
            <a:cxnSpLocks/>
            <a:stCxn id="13" idx="6"/>
            <a:endCxn id="14" idx="2"/>
          </p:cNvCxnSpPr>
          <p:nvPr/>
        </p:nvCxnSpPr>
        <p:spPr>
          <a:xfrm flipV="1">
            <a:off x="7489048" y="3309948"/>
            <a:ext cx="2307370"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EBE12C-0B89-B017-1514-4F5A61C060B4}"/>
              </a:ext>
            </a:extLst>
          </p:cNvPr>
          <p:cNvCxnSpPr>
            <a:cxnSpLocks/>
            <a:stCxn id="12" idx="6"/>
            <a:endCxn id="14" idx="2"/>
          </p:cNvCxnSpPr>
          <p:nvPr/>
        </p:nvCxnSpPr>
        <p:spPr>
          <a:xfrm>
            <a:off x="7489048" y="3309948"/>
            <a:ext cx="2307370"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5158444-8D00-78B4-120A-6239C3FF9223}"/>
              </a:ext>
            </a:extLst>
          </p:cNvPr>
          <p:cNvCxnSpPr>
            <a:cxnSpLocks/>
            <a:stCxn id="11" idx="6"/>
            <a:endCxn id="14" idx="2"/>
          </p:cNvCxnSpPr>
          <p:nvPr/>
        </p:nvCxnSpPr>
        <p:spPr>
          <a:xfrm>
            <a:off x="7489050" y="2189234"/>
            <a:ext cx="2307368"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325FF62-3069-BDA1-F2AC-EB01C55A13AF}"/>
                  </a:ext>
                </a:extLst>
              </p:cNvPr>
              <p:cNvSpPr txBox="1"/>
              <p:nvPr/>
            </p:nvSpPr>
            <p:spPr>
              <a:xfrm>
                <a:off x="2771918" y="2008798"/>
                <a:ext cx="5193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1" i="1" smtClean="0">
                              <a:latin typeface="Cambria Math" panose="02040503050406030204" pitchFamily="18" charset="0"/>
                            </a:rPr>
                            <m:t>𝟏</m:t>
                          </m:r>
                        </m:sub>
                      </m:sSub>
                    </m:oMath>
                  </m:oMathPara>
                </a14:m>
                <a:endParaRPr lang="LID4096" sz="2400" b="1" dirty="0"/>
              </a:p>
            </p:txBody>
          </p:sp>
        </mc:Choice>
        <mc:Fallback xmlns="">
          <p:sp>
            <p:nvSpPr>
              <p:cNvPr id="33" name="TextBox 32">
                <a:extLst>
                  <a:ext uri="{FF2B5EF4-FFF2-40B4-BE49-F238E27FC236}">
                    <a16:creationId xmlns:a16="http://schemas.microsoft.com/office/drawing/2014/main" id="{E325FF62-3069-BDA1-F2AC-EB01C55A13AF}"/>
                  </a:ext>
                </a:extLst>
              </p:cNvPr>
              <p:cNvSpPr txBox="1">
                <a:spLocks noRot="1" noChangeAspect="1" noMove="1" noResize="1" noEditPoints="1" noAdjustHandles="1" noChangeArrowheads="1" noChangeShapeType="1" noTextEdit="1"/>
              </p:cNvSpPr>
              <p:nvPr/>
            </p:nvSpPr>
            <p:spPr>
              <a:xfrm>
                <a:off x="2771918" y="2008798"/>
                <a:ext cx="519309" cy="369332"/>
              </a:xfrm>
              <a:prstGeom prst="rect">
                <a:avLst/>
              </a:prstGeom>
              <a:blipFill>
                <a:blip r:embed="rId2"/>
                <a:stretch>
                  <a:fillRect l="-14118" r="-5882" b="-1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3F8EC4F-3C7F-3A2D-191C-CD75F6BDE8B4}"/>
                  </a:ext>
                </a:extLst>
              </p:cNvPr>
              <p:cNvSpPr txBox="1"/>
              <p:nvPr/>
            </p:nvSpPr>
            <p:spPr>
              <a:xfrm>
                <a:off x="5609153" y="1722699"/>
                <a:ext cx="5193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1" i="1" smtClean="0">
                              <a:latin typeface="Cambria Math" panose="02040503050406030204" pitchFamily="18" charset="0"/>
                            </a:rPr>
                            <m:t>𝟐</m:t>
                          </m:r>
                        </m:sub>
                      </m:sSub>
                    </m:oMath>
                  </m:oMathPara>
                </a14:m>
                <a:endParaRPr lang="LID4096" sz="2400" b="1" dirty="0"/>
              </a:p>
            </p:txBody>
          </p:sp>
        </mc:Choice>
        <mc:Fallback xmlns="">
          <p:sp>
            <p:nvSpPr>
              <p:cNvPr id="34" name="TextBox 33">
                <a:extLst>
                  <a:ext uri="{FF2B5EF4-FFF2-40B4-BE49-F238E27FC236}">
                    <a16:creationId xmlns:a16="http://schemas.microsoft.com/office/drawing/2014/main" id="{13F8EC4F-3C7F-3A2D-191C-CD75F6BDE8B4}"/>
                  </a:ext>
                </a:extLst>
              </p:cNvPr>
              <p:cNvSpPr txBox="1">
                <a:spLocks noRot="1" noChangeAspect="1" noMove="1" noResize="1" noEditPoints="1" noAdjustHandles="1" noChangeArrowheads="1" noChangeShapeType="1" noTextEdit="1"/>
              </p:cNvSpPr>
              <p:nvPr/>
            </p:nvSpPr>
            <p:spPr>
              <a:xfrm>
                <a:off x="5609153" y="1722699"/>
                <a:ext cx="519309" cy="369332"/>
              </a:xfrm>
              <a:prstGeom prst="rect">
                <a:avLst/>
              </a:prstGeom>
              <a:blipFill>
                <a:blip r:embed="rId3"/>
                <a:stretch>
                  <a:fillRect l="-12941" r="-5882" b="-1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744E911-2F4D-6E79-B999-0CE0CC5A0EF2}"/>
                  </a:ext>
                </a:extLst>
              </p:cNvPr>
              <p:cNvSpPr txBox="1"/>
              <p:nvPr/>
            </p:nvSpPr>
            <p:spPr>
              <a:xfrm>
                <a:off x="8460979" y="2298958"/>
                <a:ext cx="5193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1" i="1" smtClean="0">
                              <a:latin typeface="Cambria Math" panose="02040503050406030204" pitchFamily="18" charset="0"/>
                            </a:rPr>
                            <m:t>𝟑</m:t>
                          </m:r>
                        </m:sub>
                      </m:sSub>
                    </m:oMath>
                  </m:oMathPara>
                </a14:m>
                <a:endParaRPr lang="LID4096" sz="2400" b="1" dirty="0"/>
              </a:p>
            </p:txBody>
          </p:sp>
        </mc:Choice>
        <mc:Fallback xmlns="">
          <p:sp>
            <p:nvSpPr>
              <p:cNvPr id="35" name="TextBox 34">
                <a:extLst>
                  <a:ext uri="{FF2B5EF4-FFF2-40B4-BE49-F238E27FC236}">
                    <a16:creationId xmlns:a16="http://schemas.microsoft.com/office/drawing/2014/main" id="{0744E911-2F4D-6E79-B999-0CE0CC5A0EF2}"/>
                  </a:ext>
                </a:extLst>
              </p:cNvPr>
              <p:cNvSpPr txBox="1">
                <a:spLocks noRot="1" noChangeAspect="1" noMove="1" noResize="1" noEditPoints="1" noAdjustHandles="1" noChangeArrowheads="1" noChangeShapeType="1" noTextEdit="1"/>
              </p:cNvSpPr>
              <p:nvPr/>
            </p:nvSpPr>
            <p:spPr>
              <a:xfrm>
                <a:off x="8460979" y="2298958"/>
                <a:ext cx="519309" cy="369332"/>
              </a:xfrm>
              <a:prstGeom prst="rect">
                <a:avLst/>
              </a:prstGeom>
              <a:blipFill>
                <a:blip r:embed="rId4"/>
                <a:stretch>
                  <a:fillRect l="-14118" r="-5882"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827017E-6BEF-8848-D5EB-81E66764530E}"/>
                  </a:ext>
                </a:extLst>
              </p:cNvPr>
              <p:cNvSpPr txBox="1"/>
              <p:nvPr/>
            </p:nvSpPr>
            <p:spPr>
              <a:xfrm>
                <a:off x="1116249" y="32169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LID4096" sz="2400" dirty="0"/>
              </a:p>
            </p:txBody>
          </p:sp>
        </mc:Choice>
        <mc:Fallback xmlns="">
          <p:sp>
            <p:nvSpPr>
              <p:cNvPr id="36" name="TextBox 35">
                <a:extLst>
                  <a:ext uri="{FF2B5EF4-FFF2-40B4-BE49-F238E27FC236}">
                    <a16:creationId xmlns:a16="http://schemas.microsoft.com/office/drawing/2014/main" id="{7827017E-6BEF-8848-D5EB-81E66764530E}"/>
                  </a:ext>
                </a:extLst>
              </p:cNvPr>
              <p:cNvSpPr txBox="1">
                <a:spLocks noRot="1" noChangeAspect="1" noMove="1" noResize="1" noEditPoints="1" noAdjustHandles="1" noChangeArrowheads="1" noChangeShapeType="1" noTextEdit="1"/>
              </p:cNvSpPr>
              <p:nvPr/>
            </p:nvSpPr>
            <p:spPr>
              <a:xfrm>
                <a:off x="1116249" y="3216932"/>
                <a:ext cx="241733" cy="369332"/>
              </a:xfrm>
              <a:prstGeom prst="rect">
                <a:avLst/>
              </a:prstGeom>
              <a:blipFill>
                <a:blip r:embed="rId5"/>
                <a:stretch>
                  <a:fillRect l="-15000" r="-1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B7F9F4A-0BFB-66D1-B2F8-A7D7E7778480}"/>
                  </a:ext>
                </a:extLst>
              </p:cNvPr>
              <p:cNvSpPr txBox="1"/>
              <p:nvPr/>
            </p:nvSpPr>
            <p:spPr>
              <a:xfrm>
                <a:off x="10373739" y="3125281"/>
                <a:ext cx="7386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Ψ</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LID4096" sz="2400" dirty="0"/>
              </a:p>
            </p:txBody>
          </p:sp>
        </mc:Choice>
        <mc:Fallback xmlns="">
          <p:sp>
            <p:nvSpPr>
              <p:cNvPr id="37" name="TextBox 36">
                <a:extLst>
                  <a:ext uri="{FF2B5EF4-FFF2-40B4-BE49-F238E27FC236}">
                    <a16:creationId xmlns:a16="http://schemas.microsoft.com/office/drawing/2014/main" id="{2B7F9F4A-0BFB-66D1-B2F8-A7D7E7778480}"/>
                  </a:ext>
                </a:extLst>
              </p:cNvPr>
              <p:cNvSpPr txBox="1">
                <a:spLocks noRot="1" noChangeAspect="1" noMove="1" noResize="1" noEditPoints="1" noAdjustHandles="1" noChangeArrowheads="1" noChangeShapeType="1" noTextEdit="1"/>
              </p:cNvSpPr>
              <p:nvPr/>
            </p:nvSpPr>
            <p:spPr>
              <a:xfrm>
                <a:off x="10373739" y="3125281"/>
                <a:ext cx="738664" cy="369332"/>
              </a:xfrm>
              <a:prstGeom prst="rect">
                <a:avLst/>
              </a:prstGeom>
              <a:blipFill>
                <a:blip r:embed="rId6"/>
                <a:stretch>
                  <a:fillRect l="-9917" r="-14050" b="-35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C99E3EA-79AE-C490-BCBE-991F12EFE4CA}"/>
                  </a:ext>
                </a:extLst>
              </p:cNvPr>
              <p:cNvSpPr txBox="1"/>
              <p:nvPr/>
            </p:nvSpPr>
            <p:spPr>
              <a:xfrm>
                <a:off x="2232687" y="4791447"/>
                <a:ext cx="3033907"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0"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sSup>
                            <m:sSupPr>
                              <m:ctrlPr>
                                <a:rPr lang="en-US" sz="2400" b="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m:rPr>
                                      <m:sty m:val="p"/>
                                    </m:rPr>
                                    <a:rPr lang="en-US" sz="2400">
                                      <a:latin typeface="Cambria Math" panose="02040503050406030204" pitchFamily="18" charset="0"/>
                                    </a:rPr>
                                    <m:t>Ψ</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d>
                            </m:e>
                            <m:sup>
                              <m:r>
                                <a:rPr lang="en-US" sz="2400" b="0" i="1" smtClean="0">
                                  <a:latin typeface="Cambria Math" panose="02040503050406030204" pitchFamily="18" charset="0"/>
                                </a:rPr>
                                <m:t>2</m:t>
                              </m:r>
                            </m:sup>
                          </m:sSup>
                          <m:r>
                            <m:rPr>
                              <m:nor/>
                            </m:rPr>
                            <a:rPr lang="en-US" sz="2400" b="0" i="0" smtClean="0">
                              <a:latin typeface="Cambria Math" panose="02040503050406030204" pitchFamily="18" charset="0"/>
                            </a:rPr>
                            <m:t> </m:t>
                          </m:r>
                          <m:r>
                            <m:rPr>
                              <m:nor/>
                            </m:rPr>
                            <a:rPr lang="LID4096" sz="2400" dirty="0"/>
                            <m:t> </m:t>
                          </m:r>
                        </m:e>
                      </m:nary>
                    </m:oMath>
                  </m:oMathPara>
                </a14:m>
                <a:endParaRPr lang="LID4096" sz="2400" dirty="0"/>
              </a:p>
            </p:txBody>
          </p:sp>
        </mc:Choice>
        <mc:Fallback xmlns="">
          <p:sp>
            <p:nvSpPr>
              <p:cNvPr id="38" name="TextBox 37">
                <a:extLst>
                  <a:ext uri="{FF2B5EF4-FFF2-40B4-BE49-F238E27FC236}">
                    <a16:creationId xmlns:a16="http://schemas.microsoft.com/office/drawing/2014/main" id="{9C99E3EA-79AE-C490-BCBE-991F12EFE4CA}"/>
                  </a:ext>
                </a:extLst>
              </p:cNvPr>
              <p:cNvSpPr txBox="1">
                <a:spLocks noRot="1" noChangeAspect="1" noMove="1" noResize="1" noEditPoints="1" noAdjustHandles="1" noChangeArrowheads="1" noChangeShapeType="1" noTextEdit="1"/>
              </p:cNvSpPr>
              <p:nvPr/>
            </p:nvSpPr>
            <p:spPr>
              <a:xfrm>
                <a:off x="2232687" y="4791447"/>
                <a:ext cx="3033907" cy="896207"/>
              </a:xfrm>
              <a:prstGeom prst="rect">
                <a:avLst/>
              </a:prstGeom>
              <a:blipFill>
                <a:blip r:embed="rId7"/>
                <a:stretch>
                  <a:fillRect/>
                </a:stretch>
              </a:blipFill>
            </p:spPr>
            <p:txBody>
              <a:bodyPr/>
              <a:lstStyle/>
              <a:p>
                <a:r>
                  <a:rPr lang="LID4096">
                    <a:noFill/>
                  </a:rPr>
                  <a:t> </a:t>
                </a:r>
              </a:p>
            </p:txBody>
          </p:sp>
        </mc:Fallback>
      </mc:AlternateContent>
      <p:cxnSp>
        <p:nvCxnSpPr>
          <p:cNvPr id="40" name="Straight Arrow Connector 39">
            <a:extLst>
              <a:ext uri="{FF2B5EF4-FFF2-40B4-BE49-F238E27FC236}">
                <a16:creationId xmlns:a16="http://schemas.microsoft.com/office/drawing/2014/main" id="{D2F4E957-F7C9-7032-19DF-1364978DDE72}"/>
              </a:ext>
            </a:extLst>
          </p:cNvPr>
          <p:cNvCxnSpPr>
            <a:cxnSpLocks/>
          </p:cNvCxnSpPr>
          <p:nvPr/>
        </p:nvCxnSpPr>
        <p:spPr>
          <a:xfrm flipV="1">
            <a:off x="5438916" y="5239551"/>
            <a:ext cx="1012610" cy="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80DA671-757E-6D38-0439-228EA0C2FC96}"/>
                  </a:ext>
                </a:extLst>
              </p:cNvPr>
              <p:cNvSpPr txBox="1"/>
              <p:nvPr/>
            </p:nvSpPr>
            <p:spPr>
              <a:xfrm>
                <a:off x="6709030" y="5018306"/>
                <a:ext cx="2418483" cy="442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𝜂</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𝑗</m:t>
                              </m:r>
                            </m:sub>
                          </m:sSub>
                        </m:sub>
                      </m:sSub>
                      <m:r>
                        <a:rPr lang="en-US" sz="2400" b="0" i="1" smtClean="0">
                          <a:latin typeface="Cambria Math" panose="02040503050406030204" pitchFamily="18" charset="0"/>
                        </a:rPr>
                        <m:t>𝐿</m:t>
                      </m:r>
                    </m:oMath>
                  </m:oMathPara>
                </a14:m>
                <a:endParaRPr lang="LID4096" sz="2400" dirty="0"/>
              </a:p>
            </p:txBody>
          </p:sp>
        </mc:Choice>
        <mc:Fallback xmlns="">
          <p:sp>
            <p:nvSpPr>
              <p:cNvPr id="41" name="TextBox 40">
                <a:extLst>
                  <a:ext uri="{FF2B5EF4-FFF2-40B4-BE49-F238E27FC236}">
                    <a16:creationId xmlns:a16="http://schemas.microsoft.com/office/drawing/2014/main" id="{980DA671-757E-6D38-0439-228EA0C2FC96}"/>
                  </a:ext>
                </a:extLst>
              </p:cNvPr>
              <p:cNvSpPr txBox="1">
                <a:spLocks noRot="1" noChangeAspect="1" noMove="1" noResize="1" noEditPoints="1" noAdjustHandles="1" noChangeArrowheads="1" noChangeShapeType="1" noTextEdit="1"/>
              </p:cNvSpPr>
              <p:nvPr/>
            </p:nvSpPr>
            <p:spPr>
              <a:xfrm>
                <a:off x="6709030" y="5018306"/>
                <a:ext cx="2418483" cy="442493"/>
              </a:xfrm>
              <a:prstGeom prst="rect">
                <a:avLst/>
              </a:prstGeom>
              <a:blipFill>
                <a:blip r:embed="rId8"/>
                <a:stretch>
                  <a:fillRect l="-2778" r="-2525" b="-17808"/>
                </a:stretch>
              </a:blipFill>
            </p:spPr>
            <p:txBody>
              <a:bodyPr/>
              <a:lstStyle/>
              <a:p>
                <a:r>
                  <a:rPr lang="LID4096">
                    <a:noFill/>
                  </a:rPr>
                  <a:t> </a:t>
                </a:r>
              </a:p>
            </p:txBody>
          </p:sp>
        </mc:Fallback>
      </mc:AlternateContent>
      <p:sp>
        <p:nvSpPr>
          <p:cNvPr id="42" name="TextBox 41">
            <a:extLst>
              <a:ext uri="{FF2B5EF4-FFF2-40B4-BE49-F238E27FC236}">
                <a16:creationId xmlns:a16="http://schemas.microsoft.com/office/drawing/2014/main" id="{9E004EF0-0500-1ED0-D0BB-7FC6A3DA1B94}"/>
              </a:ext>
            </a:extLst>
          </p:cNvPr>
          <p:cNvSpPr txBox="1"/>
          <p:nvPr/>
        </p:nvSpPr>
        <p:spPr>
          <a:xfrm>
            <a:off x="242891" y="5690585"/>
            <a:ext cx="12339837"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Intuition: </a:t>
            </a:r>
            <a:r>
              <a:rPr lang="en-US" sz="2400" dirty="0">
                <a:latin typeface="Beaufort for LOL" panose="02020503050000020004" pitchFamily="18" charset="0"/>
                <a:cs typeface="Beaufort for LOL" panose="02020503050000020004" pitchFamily="18" charset="0"/>
              </a:rPr>
              <a:t>neural network = </a:t>
            </a:r>
            <a:r>
              <a:rPr lang="en-US" sz="2400" b="1" dirty="0">
                <a:latin typeface="Beaufort for LOL" panose="02020503050000020004" pitchFamily="18" charset="0"/>
                <a:cs typeface="Beaufort for LOL" panose="02020503050000020004" pitchFamily="18" charset="0"/>
              </a:rPr>
              <a:t>function composed of many small simple functions </a:t>
            </a:r>
            <a:r>
              <a:rPr lang="en-US" sz="2400" dirty="0">
                <a:latin typeface="Beaufort for LOL" panose="02020503050000020004" pitchFamily="18" charset="0"/>
                <a:cs typeface="Beaufort for LOL" panose="02020503050000020004" pitchFamily="18" charset="0"/>
              </a:rPr>
              <a:t>(neurons).</a:t>
            </a:r>
          </a:p>
          <a:p>
            <a:r>
              <a:rPr lang="en-US" sz="2400" dirty="0">
                <a:latin typeface="Beaufort for LOL" panose="02020503050000020004" pitchFamily="18" charset="0"/>
                <a:cs typeface="Beaufort for LOL" panose="02020503050000020004" pitchFamily="18" charset="0"/>
              </a:rPr>
              <a:t>Changing the parameters of all these functions a bit leads to a small change in the output.</a:t>
            </a:r>
          </a:p>
          <a:p>
            <a:r>
              <a:rPr lang="en-US" sz="2400" dirty="0">
                <a:latin typeface="Beaufort for LOL" panose="02020503050000020004" pitchFamily="18" charset="0"/>
                <a:cs typeface="Beaufort for LOL" panose="02020503050000020004" pitchFamily="18" charset="0"/>
              </a:rPr>
              <a:t>Thus, we can do </a:t>
            </a:r>
            <a:r>
              <a:rPr lang="en-US" sz="2400" b="1" dirty="0">
                <a:latin typeface="Beaufort for LOL" panose="02020503050000020004" pitchFamily="18" charset="0"/>
                <a:cs typeface="Beaufort for LOL" panose="02020503050000020004" pitchFamily="18" charset="0"/>
              </a:rPr>
              <a:t>many small steps </a:t>
            </a:r>
            <a:r>
              <a:rPr lang="en-US" sz="2400" dirty="0">
                <a:latin typeface="Beaufort for LOL" panose="02020503050000020004" pitchFamily="18" charset="0"/>
                <a:cs typeface="Beaufort for LOL" panose="02020503050000020004" pitchFamily="18" charset="0"/>
              </a:rPr>
              <a:t>to </a:t>
            </a:r>
            <a:r>
              <a:rPr lang="en-US" sz="2400" b="1" dirty="0">
                <a:latin typeface="Beaufort for LOL" panose="02020503050000020004" pitchFamily="18" charset="0"/>
                <a:cs typeface="Beaufort for LOL" panose="02020503050000020004" pitchFamily="18" charset="0"/>
              </a:rPr>
              <a:t>slowly walk the output to its target</a:t>
            </a:r>
            <a:r>
              <a:rPr lang="en-US" sz="2400" dirty="0">
                <a:latin typeface="Beaufort for LOL" panose="02020503050000020004" pitchFamily="18" charset="0"/>
                <a:cs typeface="Beaufort for LOL" panose="02020503050000020004" pitchFamily="18" charset="0"/>
              </a:rPr>
              <a:t>! </a:t>
            </a:r>
            <a:endParaRPr lang="LID4096"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33301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BE89A-DD6C-9850-5F76-EEED410D9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F39B2B-9BED-26DD-11FA-07EF1B77A84A}"/>
              </a:ext>
            </a:extLst>
          </p:cNvPr>
          <p:cNvSpPr>
            <a:spLocks noGrp="1"/>
          </p:cNvSpPr>
          <p:nvPr>
            <p:ph type="title"/>
          </p:nvPr>
        </p:nvSpPr>
        <p:spPr/>
        <p:txBody>
          <a:bodyPr/>
          <a:lstStyle/>
          <a:p>
            <a:r>
              <a:rPr lang="en-US" dirty="0"/>
              <a:t>Automatic Differentiation</a:t>
            </a:r>
            <a:endParaRPr lang="LID4096" dirty="0"/>
          </a:p>
        </p:txBody>
      </p:sp>
      <p:sp>
        <p:nvSpPr>
          <p:cNvPr id="3" name="Slide Number Placeholder 2">
            <a:extLst>
              <a:ext uri="{FF2B5EF4-FFF2-40B4-BE49-F238E27FC236}">
                <a16:creationId xmlns:a16="http://schemas.microsoft.com/office/drawing/2014/main" id="{42648F97-D07F-8972-F872-190E36476DE2}"/>
              </a:ext>
            </a:extLst>
          </p:cNvPr>
          <p:cNvSpPr>
            <a:spLocks noGrp="1"/>
          </p:cNvSpPr>
          <p:nvPr>
            <p:ph type="sldNum" sz="quarter" idx="12"/>
          </p:nvPr>
        </p:nvSpPr>
        <p:spPr/>
        <p:txBody>
          <a:bodyPr/>
          <a:lstStyle/>
          <a:p>
            <a:fld id="{CC491BDB-77F2-4EF0-887C-9DE660584513}" type="slidenum">
              <a:rPr lang="en-GB" smtClean="0"/>
              <a:pPr/>
              <a:t>34</a:t>
            </a:fld>
            <a:endParaRPr lang="en-GB" dirty="0"/>
          </a:p>
        </p:txBody>
      </p:sp>
      <p:sp>
        <p:nvSpPr>
          <p:cNvPr id="4" name="TextBox 3">
            <a:extLst>
              <a:ext uri="{FF2B5EF4-FFF2-40B4-BE49-F238E27FC236}">
                <a16:creationId xmlns:a16="http://schemas.microsoft.com/office/drawing/2014/main" id="{FA9A4957-00D3-CCAE-7D6F-C7101415DC7D}"/>
              </a:ext>
            </a:extLst>
          </p:cNvPr>
          <p:cNvSpPr txBox="1"/>
          <p:nvPr/>
        </p:nvSpPr>
        <p:spPr>
          <a:xfrm>
            <a:off x="242891" y="1005960"/>
            <a:ext cx="11868046"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How can we calculate the gradients efficiently? </a:t>
            </a:r>
          </a:p>
          <a:p>
            <a:r>
              <a:rPr lang="en-US" sz="2400" dirty="0">
                <a:latin typeface="Beaufort for LOL" panose="02020503050000020004" pitchFamily="18" charset="0"/>
                <a:cs typeface="Beaufort for LOL" panose="02020503050000020004" pitchFamily="18" charset="0"/>
              </a:rPr>
              <a:t>Since neural networks are compositions of simple operations, let’s first have a look at the derivative of a function composition!</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C7F301-2984-49C8-4728-C63F8027605D}"/>
                  </a:ext>
                </a:extLst>
              </p:cNvPr>
              <p:cNvSpPr txBox="1"/>
              <p:nvPr/>
            </p:nvSpPr>
            <p:spPr>
              <a:xfrm>
                <a:off x="3569563" y="3254864"/>
                <a:ext cx="2132956"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LID4096" dirty="0"/>
              </a:p>
            </p:txBody>
          </p:sp>
        </mc:Choice>
        <mc:Fallback xmlns="">
          <p:sp>
            <p:nvSpPr>
              <p:cNvPr id="5" name="TextBox 4">
                <a:extLst>
                  <a:ext uri="{FF2B5EF4-FFF2-40B4-BE49-F238E27FC236}">
                    <a16:creationId xmlns:a16="http://schemas.microsoft.com/office/drawing/2014/main" id="{E5C7F301-2984-49C8-4728-C63F8027605D}"/>
                  </a:ext>
                </a:extLst>
              </p:cNvPr>
              <p:cNvSpPr txBox="1">
                <a:spLocks noRot="1" noChangeAspect="1" noMove="1" noResize="1" noEditPoints="1" noAdjustHandles="1" noChangeArrowheads="1" noChangeShapeType="1" noTextEdit="1"/>
              </p:cNvSpPr>
              <p:nvPr/>
            </p:nvSpPr>
            <p:spPr>
              <a:xfrm>
                <a:off x="3569563" y="3254864"/>
                <a:ext cx="2132956" cy="312650"/>
              </a:xfrm>
              <a:prstGeom prst="rect">
                <a:avLst/>
              </a:prstGeom>
              <a:blipFill>
                <a:blip r:embed="rId3"/>
                <a:stretch>
                  <a:fillRect l="-2292" b="-27451"/>
                </a:stretch>
              </a:blipFill>
            </p:spPr>
            <p:txBody>
              <a:bodyPr/>
              <a:lstStyle/>
              <a:p>
                <a:r>
                  <a:rPr lang="LID4096">
                    <a:noFill/>
                  </a:rPr>
                  <a:t> </a:t>
                </a:r>
              </a:p>
            </p:txBody>
          </p:sp>
        </mc:Fallback>
      </mc:AlternateContent>
      <p:cxnSp>
        <p:nvCxnSpPr>
          <p:cNvPr id="11" name="Straight Arrow Connector 10">
            <a:extLst>
              <a:ext uri="{FF2B5EF4-FFF2-40B4-BE49-F238E27FC236}">
                <a16:creationId xmlns:a16="http://schemas.microsoft.com/office/drawing/2014/main" id="{A71BCCBE-C42C-4824-CF9F-637DD829FE0D}"/>
              </a:ext>
            </a:extLst>
          </p:cNvPr>
          <p:cNvCxnSpPr>
            <a:stCxn id="6" idx="5"/>
            <a:endCxn id="9" idx="1"/>
          </p:cNvCxnSpPr>
          <p:nvPr/>
        </p:nvCxnSpPr>
        <p:spPr>
          <a:xfrm>
            <a:off x="1836432" y="2784249"/>
            <a:ext cx="698052" cy="53745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227851B-8C23-CB2F-0FD9-FBE417700A34}"/>
              </a:ext>
            </a:extLst>
          </p:cNvPr>
          <p:cNvCxnSpPr>
            <a:cxnSpLocks/>
            <a:stCxn id="7" idx="6"/>
            <a:endCxn id="9" idx="2"/>
          </p:cNvCxnSpPr>
          <p:nvPr/>
        </p:nvCxnSpPr>
        <p:spPr>
          <a:xfrm flipV="1">
            <a:off x="1892703" y="3457557"/>
            <a:ext cx="585510" cy="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DC6038-CA3F-C7E6-1CEC-490EC990FABC}"/>
              </a:ext>
            </a:extLst>
          </p:cNvPr>
          <p:cNvCxnSpPr>
            <a:cxnSpLocks/>
            <a:stCxn id="8" idx="7"/>
            <a:endCxn id="9" idx="3"/>
          </p:cNvCxnSpPr>
          <p:nvPr/>
        </p:nvCxnSpPr>
        <p:spPr>
          <a:xfrm flipV="1">
            <a:off x="1836432" y="3593407"/>
            <a:ext cx="698052" cy="537875"/>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AF7570-50A6-A901-52B2-73E0BAB7B99D}"/>
              </a:ext>
            </a:extLst>
          </p:cNvPr>
          <p:cNvCxnSpPr>
            <a:cxnSpLocks/>
            <a:stCxn id="27" idx="3"/>
            <a:endCxn id="8" idx="2"/>
          </p:cNvCxnSpPr>
          <p:nvPr/>
        </p:nvCxnSpPr>
        <p:spPr>
          <a:xfrm>
            <a:off x="958820" y="3457555"/>
            <a:ext cx="549640" cy="80957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C9EA5DC-186E-B529-3D15-33D5E9839FAE}"/>
                  </a:ext>
                </a:extLst>
              </p:cNvPr>
              <p:cNvSpPr txBox="1"/>
              <p:nvPr/>
            </p:nvSpPr>
            <p:spPr>
              <a:xfrm>
                <a:off x="1799074" y="2306218"/>
                <a:ext cx="4535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LID4096" dirty="0"/>
              </a:p>
            </p:txBody>
          </p:sp>
        </mc:Choice>
        <mc:Fallback xmlns="">
          <p:sp>
            <p:nvSpPr>
              <p:cNvPr id="22" name="TextBox 21">
                <a:extLst>
                  <a:ext uri="{FF2B5EF4-FFF2-40B4-BE49-F238E27FC236}">
                    <a16:creationId xmlns:a16="http://schemas.microsoft.com/office/drawing/2014/main" id="{5C9EA5DC-186E-B529-3D15-33D5E9839FAE}"/>
                  </a:ext>
                </a:extLst>
              </p:cNvPr>
              <p:cNvSpPr txBox="1">
                <a:spLocks noRot="1" noChangeAspect="1" noMove="1" noResize="1" noEditPoints="1" noAdjustHandles="1" noChangeArrowheads="1" noChangeShapeType="1" noTextEdit="1"/>
              </p:cNvSpPr>
              <p:nvPr/>
            </p:nvSpPr>
            <p:spPr>
              <a:xfrm>
                <a:off x="1799074" y="2306218"/>
                <a:ext cx="453552" cy="369332"/>
              </a:xfrm>
              <a:prstGeom prst="rect">
                <a:avLst/>
              </a:prstGeom>
              <a:blipFill>
                <a:blip r:embed="rId4"/>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8BF756E-D907-ED42-EF9F-E94B74FB47AE}"/>
                  </a:ext>
                </a:extLst>
              </p:cNvPr>
              <p:cNvSpPr txBox="1"/>
              <p:nvPr/>
            </p:nvSpPr>
            <p:spPr>
              <a:xfrm>
                <a:off x="1767123" y="3041606"/>
                <a:ext cx="4535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LID4096" dirty="0"/>
              </a:p>
            </p:txBody>
          </p:sp>
        </mc:Choice>
        <mc:Fallback xmlns="">
          <p:sp>
            <p:nvSpPr>
              <p:cNvPr id="23" name="TextBox 22">
                <a:extLst>
                  <a:ext uri="{FF2B5EF4-FFF2-40B4-BE49-F238E27FC236}">
                    <a16:creationId xmlns:a16="http://schemas.microsoft.com/office/drawing/2014/main" id="{98BF756E-D907-ED42-EF9F-E94B74FB47AE}"/>
                  </a:ext>
                </a:extLst>
              </p:cNvPr>
              <p:cNvSpPr txBox="1">
                <a:spLocks noRot="1" noChangeAspect="1" noMove="1" noResize="1" noEditPoints="1" noAdjustHandles="1" noChangeArrowheads="1" noChangeShapeType="1" noTextEdit="1"/>
              </p:cNvSpPr>
              <p:nvPr/>
            </p:nvSpPr>
            <p:spPr>
              <a:xfrm>
                <a:off x="1767123" y="3041606"/>
                <a:ext cx="453552" cy="369332"/>
              </a:xfrm>
              <a:prstGeom prst="rect">
                <a:avLst/>
              </a:prstGeom>
              <a:blipFill>
                <a:blip r:embed="rId5"/>
                <a:stretch>
                  <a:fillRect b="-1147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38B9744-CEB6-347E-CC94-C1EA27BFC8BA}"/>
                  </a:ext>
                </a:extLst>
              </p:cNvPr>
              <p:cNvSpPr txBox="1"/>
              <p:nvPr/>
            </p:nvSpPr>
            <p:spPr>
              <a:xfrm>
                <a:off x="1760041" y="4187282"/>
                <a:ext cx="4535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oMath>
                  </m:oMathPara>
                </a14:m>
                <a:endParaRPr lang="LID4096" dirty="0"/>
              </a:p>
            </p:txBody>
          </p:sp>
        </mc:Choice>
        <mc:Fallback xmlns="">
          <p:sp>
            <p:nvSpPr>
              <p:cNvPr id="24" name="TextBox 23">
                <a:extLst>
                  <a:ext uri="{FF2B5EF4-FFF2-40B4-BE49-F238E27FC236}">
                    <a16:creationId xmlns:a16="http://schemas.microsoft.com/office/drawing/2014/main" id="{A38B9744-CEB6-347E-CC94-C1EA27BFC8BA}"/>
                  </a:ext>
                </a:extLst>
              </p:cNvPr>
              <p:cNvSpPr txBox="1">
                <a:spLocks noRot="1" noChangeAspect="1" noMove="1" noResize="1" noEditPoints="1" noAdjustHandles="1" noChangeArrowheads="1" noChangeShapeType="1" noTextEdit="1"/>
              </p:cNvSpPr>
              <p:nvPr/>
            </p:nvSpPr>
            <p:spPr>
              <a:xfrm>
                <a:off x="1760041" y="4187282"/>
                <a:ext cx="453552" cy="369332"/>
              </a:xfrm>
              <a:prstGeom prst="rect">
                <a:avLst/>
              </a:prstGeom>
              <a:blipFill>
                <a:blip r:embed="rId6"/>
                <a:stretch>
                  <a:fillRect b="-13333"/>
                </a:stretch>
              </a:blipFill>
            </p:spPr>
            <p:txBody>
              <a:bodyPr/>
              <a:lstStyle/>
              <a:p>
                <a:r>
                  <a:rPr lang="LID4096">
                    <a:noFill/>
                  </a:rPr>
                  <a:t> </a:t>
                </a:r>
              </a:p>
            </p:txBody>
          </p:sp>
        </mc:Fallback>
      </mc:AlternateContent>
      <p:cxnSp>
        <p:nvCxnSpPr>
          <p:cNvPr id="25" name="Straight Arrow Connector 24">
            <a:extLst>
              <a:ext uri="{FF2B5EF4-FFF2-40B4-BE49-F238E27FC236}">
                <a16:creationId xmlns:a16="http://schemas.microsoft.com/office/drawing/2014/main" id="{90BF4C5D-E570-F855-06D6-F4CE8E48E6E8}"/>
              </a:ext>
            </a:extLst>
          </p:cNvPr>
          <p:cNvCxnSpPr>
            <a:cxnSpLocks/>
          </p:cNvCxnSpPr>
          <p:nvPr/>
        </p:nvCxnSpPr>
        <p:spPr>
          <a:xfrm flipV="1">
            <a:off x="2892565" y="3457555"/>
            <a:ext cx="585510" cy="1"/>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46752B6-DD85-642F-070B-9EB9403F2139}"/>
                  </a:ext>
                </a:extLst>
              </p:cNvPr>
              <p:cNvSpPr txBox="1"/>
              <p:nvPr/>
            </p:nvSpPr>
            <p:spPr>
              <a:xfrm>
                <a:off x="2731768" y="3465118"/>
                <a:ext cx="4535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oMath>
                  </m:oMathPara>
                </a14:m>
                <a:endParaRPr lang="LID4096" dirty="0"/>
              </a:p>
            </p:txBody>
          </p:sp>
        </mc:Choice>
        <mc:Fallback xmlns="">
          <p:sp>
            <p:nvSpPr>
              <p:cNvPr id="26" name="TextBox 25">
                <a:extLst>
                  <a:ext uri="{FF2B5EF4-FFF2-40B4-BE49-F238E27FC236}">
                    <a16:creationId xmlns:a16="http://schemas.microsoft.com/office/drawing/2014/main" id="{F46752B6-DD85-642F-070B-9EB9403F2139}"/>
                  </a:ext>
                </a:extLst>
              </p:cNvPr>
              <p:cNvSpPr txBox="1">
                <a:spLocks noRot="1" noChangeAspect="1" noMove="1" noResize="1" noEditPoints="1" noAdjustHandles="1" noChangeArrowheads="1" noChangeShapeType="1" noTextEdit="1"/>
              </p:cNvSpPr>
              <p:nvPr/>
            </p:nvSpPr>
            <p:spPr>
              <a:xfrm>
                <a:off x="2731768" y="3465118"/>
                <a:ext cx="453552" cy="369332"/>
              </a:xfrm>
              <a:prstGeom prst="rect">
                <a:avLst/>
              </a:prstGeom>
              <a:blipFill>
                <a:blip r:embed="rId7"/>
                <a:stretch>
                  <a:fillRect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5BA938-56CB-6FCB-CA30-00E7CEAC18C5}"/>
                  </a:ext>
                </a:extLst>
              </p:cNvPr>
              <p:cNvSpPr txBox="1"/>
              <p:nvPr/>
            </p:nvSpPr>
            <p:spPr>
              <a:xfrm>
                <a:off x="505268" y="3272889"/>
                <a:ext cx="4535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LID4096" dirty="0"/>
              </a:p>
            </p:txBody>
          </p:sp>
        </mc:Choice>
        <mc:Fallback xmlns="">
          <p:sp>
            <p:nvSpPr>
              <p:cNvPr id="27" name="TextBox 26">
                <a:extLst>
                  <a:ext uri="{FF2B5EF4-FFF2-40B4-BE49-F238E27FC236}">
                    <a16:creationId xmlns:a16="http://schemas.microsoft.com/office/drawing/2014/main" id="{105BA938-56CB-6FCB-CA30-00E7CEAC18C5}"/>
                  </a:ext>
                </a:extLst>
              </p:cNvPr>
              <p:cNvSpPr txBox="1">
                <a:spLocks noRot="1" noChangeAspect="1" noMove="1" noResize="1" noEditPoints="1" noAdjustHandles="1" noChangeArrowheads="1" noChangeShapeType="1" noTextEdit="1"/>
              </p:cNvSpPr>
              <p:nvPr/>
            </p:nvSpPr>
            <p:spPr>
              <a:xfrm>
                <a:off x="505268" y="3272889"/>
                <a:ext cx="453552" cy="369332"/>
              </a:xfrm>
              <a:prstGeom prst="rect">
                <a:avLst/>
              </a:prstGeom>
              <a:blipFill>
                <a:blip r:embed="rId8"/>
                <a:stretch>
                  <a:fillRect/>
                </a:stretch>
              </a:blipFill>
            </p:spPr>
            <p:txBody>
              <a:bodyPr/>
              <a:lstStyle/>
              <a:p>
                <a:r>
                  <a:rPr lang="LID4096">
                    <a:noFill/>
                  </a:rPr>
                  <a:t> </a:t>
                </a:r>
              </a:p>
            </p:txBody>
          </p:sp>
        </mc:Fallback>
      </mc:AlternateContent>
      <p:cxnSp>
        <p:nvCxnSpPr>
          <p:cNvPr id="29" name="Straight Arrow Connector 28">
            <a:extLst>
              <a:ext uri="{FF2B5EF4-FFF2-40B4-BE49-F238E27FC236}">
                <a16:creationId xmlns:a16="http://schemas.microsoft.com/office/drawing/2014/main" id="{32984945-F953-9A7E-29BE-FF002768D9C4}"/>
              </a:ext>
            </a:extLst>
          </p:cNvPr>
          <p:cNvCxnSpPr>
            <a:cxnSpLocks/>
            <a:stCxn id="27" idx="3"/>
            <a:endCxn id="7" idx="2"/>
          </p:cNvCxnSpPr>
          <p:nvPr/>
        </p:nvCxnSpPr>
        <p:spPr>
          <a:xfrm>
            <a:off x="958820" y="3457555"/>
            <a:ext cx="549640" cy="3"/>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BD53DF-7DC2-DBB6-418F-29072DBBB520}"/>
              </a:ext>
            </a:extLst>
          </p:cNvPr>
          <p:cNvCxnSpPr>
            <a:cxnSpLocks/>
            <a:stCxn id="27" idx="3"/>
            <a:endCxn id="6" idx="2"/>
          </p:cNvCxnSpPr>
          <p:nvPr/>
        </p:nvCxnSpPr>
        <p:spPr>
          <a:xfrm flipV="1">
            <a:off x="958820" y="2655278"/>
            <a:ext cx="549640" cy="802277"/>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B0133F9-465F-6CCC-CCAB-7A8F1D68AAD3}"/>
              </a:ext>
            </a:extLst>
          </p:cNvPr>
          <p:cNvSpPr/>
          <p:nvPr/>
        </p:nvSpPr>
        <p:spPr>
          <a:xfrm>
            <a:off x="1508460" y="2472884"/>
            <a:ext cx="384243" cy="364787"/>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Oval 6">
            <a:extLst>
              <a:ext uri="{FF2B5EF4-FFF2-40B4-BE49-F238E27FC236}">
                <a16:creationId xmlns:a16="http://schemas.microsoft.com/office/drawing/2014/main" id="{D1B882A8-DC8F-32D0-9E7B-193EBB1E4A53}"/>
              </a:ext>
            </a:extLst>
          </p:cNvPr>
          <p:cNvSpPr/>
          <p:nvPr/>
        </p:nvSpPr>
        <p:spPr>
          <a:xfrm>
            <a:off x="1508460" y="32654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Oval 7">
            <a:extLst>
              <a:ext uri="{FF2B5EF4-FFF2-40B4-BE49-F238E27FC236}">
                <a16:creationId xmlns:a16="http://schemas.microsoft.com/office/drawing/2014/main" id="{FE8BF877-F460-B306-CEF3-815BDFA8D78C}"/>
              </a:ext>
            </a:extLst>
          </p:cNvPr>
          <p:cNvSpPr/>
          <p:nvPr/>
        </p:nvSpPr>
        <p:spPr>
          <a:xfrm>
            <a:off x="1508460" y="407501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a:extLst>
              <a:ext uri="{FF2B5EF4-FFF2-40B4-BE49-F238E27FC236}">
                <a16:creationId xmlns:a16="http://schemas.microsoft.com/office/drawing/2014/main" id="{B52CBC0C-11F6-752F-00A2-03A46F99B910}"/>
              </a:ext>
            </a:extLst>
          </p:cNvPr>
          <p:cNvSpPr/>
          <p:nvPr/>
        </p:nvSpPr>
        <p:spPr>
          <a:xfrm>
            <a:off x="2478213" y="3265435"/>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E8E49B7-E034-FABB-4C28-B26822EA4AC6}"/>
                  </a:ext>
                </a:extLst>
              </p:cNvPr>
              <p:cNvSpPr txBox="1"/>
              <p:nvPr/>
            </p:nvSpPr>
            <p:spPr>
              <a:xfrm>
                <a:off x="2374093" y="5067365"/>
                <a:ext cx="10129244" cy="1407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𝑔</m:t>
                          </m:r>
                        </m:num>
                        <m:den>
                          <m:r>
                            <a:rPr lang="en-US" sz="2400" b="0" i="1" smtClean="0">
                              <a:latin typeface="Cambria Math" panose="02040503050406030204" pitchFamily="18" charset="0"/>
                            </a:rPr>
                            <m:t>𝜕</m:t>
                          </m:r>
                          <m:r>
                            <a:rPr lang="en-US" sz="2400" b="0" i="1" smtClean="0">
                              <a:latin typeface="Cambria Math" panose="02040503050406030204" pitchFamily="18" charset="0"/>
                            </a:rPr>
                            <m:t>𝑥</m:t>
                          </m:r>
                        </m:den>
                      </m:f>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3</m:t>
                          </m:r>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m:t>
                              </m:r>
                              <m:r>
                                <a:rPr lang="en-US" sz="2400" b="0" i="1" smtClean="0">
                                  <a:latin typeface="Cambria Math" panose="02040503050406030204" pitchFamily="18" charset="0"/>
                                </a:rPr>
                                <m:t>𝑥</m:t>
                              </m:r>
                            </m:den>
                          </m:f>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𝑔</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den>
                          </m:f>
                          <m:r>
                            <a:rPr lang="en-US" sz="2400" b="0" i="1" smtClean="0">
                              <a:latin typeface="Cambria Math" panose="02040503050406030204" pitchFamily="18" charset="0"/>
                            </a:rPr>
                            <m:t>=</m:t>
                          </m:r>
                          <m:f>
                            <m:fPr>
                              <m:ctrlPr>
                                <a:rPr lang="en-US" sz="2400" i="1" smtClean="0">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1</m:t>
                                  </m:r>
                                </m:sub>
                              </m:sSub>
                            </m:num>
                            <m:den>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𝑥</m:t>
                              </m:r>
                            </m:den>
                          </m:f>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𝑔</m:t>
                              </m:r>
                            </m:num>
                            <m:den>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1</m:t>
                                  </m:r>
                                </m:sub>
                              </m:sSub>
                            </m:den>
                          </m:f>
                          <m:r>
                            <a:rPr lang="en-US" sz="2400" i="1" smtClean="0">
                              <a:solidFill>
                                <a:srgbClr val="C00000"/>
                              </a:solidFill>
                              <a:latin typeface="Cambria Math" panose="02040503050406030204" pitchFamily="18" charset="0"/>
                            </a:rPr>
                            <m:t>⋅1</m:t>
                          </m:r>
                          <m:r>
                            <a:rPr lang="en-US" sz="2400" b="0" i="1" smtClean="0">
                              <a:latin typeface="Cambria Math" panose="02040503050406030204" pitchFamily="18" charset="0"/>
                            </a:rPr>
                            <m:t>+</m:t>
                          </m:r>
                          <m:f>
                            <m:fPr>
                              <m:ctrlPr>
                                <a:rPr lang="en-US" sz="2400" i="1" smtClean="0">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𝑓</m:t>
                                  </m:r>
                                </m:e>
                                <m:sub>
                                  <m:r>
                                    <a:rPr lang="en-US" sz="2400" b="0" i="1" smtClean="0">
                                      <a:solidFill>
                                        <a:srgbClr val="0070C0"/>
                                      </a:solidFill>
                                      <a:latin typeface="Cambria Math" panose="02040503050406030204" pitchFamily="18" charset="0"/>
                                    </a:rPr>
                                    <m:t>2</m:t>
                                  </m:r>
                                </m:sub>
                              </m:sSub>
                            </m:num>
                            <m:den>
                              <m:r>
                                <a:rPr lang="en-US" sz="2400" i="1">
                                  <a:solidFill>
                                    <a:srgbClr val="0070C0"/>
                                  </a:solidFill>
                                  <a:latin typeface="Cambria Math" panose="02040503050406030204" pitchFamily="18" charset="0"/>
                                </a:rPr>
                                <m:t>𝜕</m:t>
                              </m:r>
                              <m:r>
                                <a:rPr lang="en-US" sz="2400" i="1">
                                  <a:solidFill>
                                    <a:srgbClr val="0070C0"/>
                                  </a:solidFill>
                                  <a:latin typeface="Cambria Math" panose="02040503050406030204" pitchFamily="18" charset="0"/>
                                </a:rPr>
                                <m:t>𝑥</m:t>
                              </m:r>
                            </m:den>
                          </m:f>
                          <m:f>
                            <m:fPr>
                              <m:ctrlPr>
                                <a:rPr lang="en-US" sz="2400" i="1">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m:t>
                              </m:r>
                              <m:r>
                                <a:rPr lang="en-US" sz="2400" i="1">
                                  <a:solidFill>
                                    <a:srgbClr val="0070C0"/>
                                  </a:solidFill>
                                  <a:latin typeface="Cambria Math" panose="02040503050406030204" pitchFamily="18" charset="0"/>
                                </a:rPr>
                                <m:t>𝑔</m:t>
                              </m:r>
                            </m:num>
                            <m:den>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𝑓</m:t>
                                  </m:r>
                                </m:e>
                                <m:sub>
                                  <m:r>
                                    <a:rPr lang="en-US" sz="2400" b="0" i="1" smtClean="0">
                                      <a:solidFill>
                                        <a:srgbClr val="0070C0"/>
                                      </a:solidFill>
                                      <a:latin typeface="Cambria Math" panose="02040503050406030204" pitchFamily="18" charset="0"/>
                                    </a:rPr>
                                    <m:t>2</m:t>
                                  </m:r>
                                </m:sub>
                              </m:sSub>
                            </m:den>
                          </m:f>
                          <m:r>
                            <a:rPr lang="en-US" sz="2400" i="1">
                              <a:solidFill>
                                <a:srgbClr val="0070C0"/>
                              </a:solidFill>
                              <a:latin typeface="Cambria Math" panose="02040503050406030204" pitchFamily="18" charset="0"/>
                            </a:rPr>
                            <m:t>⋅1</m:t>
                          </m:r>
                          <m:r>
                            <a:rPr lang="en-US" sz="2400" b="0" i="1" smtClean="0">
                              <a:latin typeface="Cambria Math" panose="02040503050406030204" pitchFamily="18" charset="0"/>
                            </a:rPr>
                            <m:t>+</m:t>
                          </m:r>
                          <m:f>
                            <m:fPr>
                              <m:ctrlPr>
                                <a:rPr lang="en-US" sz="2400" i="1" smtClean="0">
                                  <a:solidFill>
                                    <a:srgbClr val="FF8C00"/>
                                  </a:solidFill>
                                  <a:latin typeface="Cambria Math" panose="02040503050406030204" pitchFamily="18" charset="0"/>
                                </a:rPr>
                              </m:ctrlPr>
                            </m:fPr>
                            <m:num>
                              <m:r>
                                <a:rPr lang="en-US" sz="2400" i="1">
                                  <a:solidFill>
                                    <a:srgbClr val="FF8C00"/>
                                  </a:solidFill>
                                  <a:latin typeface="Cambria Math" panose="02040503050406030204" pitchFamily="18" charset="0"/>
                                </a:rPr>
                                <m:t>𝜕</m:t>
                              </m:r>
                              <m:sSub>
                                <m:sSubPr>
                                  <m:ctrlPr>
                                    <a:rPr lang="en-US" sz="2400" i="1">
                                      <a:solidFill>
                                        <a:srgbClr val="FF8C00"/>
                                      </a:solidFill>
                                      <a:latin typeface="Cambria Math" panose="02040503050406030204" pitchFamily="18" charset="0"/>
                                    </a:rPr>
                                  </m:ctrlPr>
                                </m:sSubPr>
                                <m:e>
                                  <m:r>
                                    <a:rPr lang="en-US" sz="2400" i="1">
                                      <a:solidFill>
                                        <a:srgbClr val="FF8C00"/>
                                      </a:solidFill>
                                      <a:latin typeface="Cambria Math" panose="02040503050406030204" pitchFamily="18" charset="0"/>
                                    </a:rPr>
                                    <m:t>𝑓</m:t>
                                  </m:r>
                                </m:e>
                                <m:sub>
                                  <m:r>
                                    <a:rPr lang="en-US" sz="2400" b="0" i="1" smtClean="0">
                                      <a:solidFill>
                                        <a:srgbClr val="FF8C00"/>
                                      </a:solidFill>
                                      <a:latin typeface="Cambria Math" panose="02040503050406030204" pitchFamily="18" charset="0"/>
                                    </a:rPr>
                                    <m:t>3</m:t>
                                  </m:r>
                                </m:sub>
                              </m:sSub>
                            </m:num>
                            <m:den>
                              <m:r>
                                <a:rPr lang="en-US" sz="2400" i="1">
                                  <a:solidFill>
                                    <a:srgbClr val="FF8C00"/>
                                  </a:solidFill>
                                  <a:latin typeface="Cambria Math" panose="02040503050406030204" pitchFamily="18" charset="0"/>
                                </a:rPr>
                                <m:t>𝜕</m:t>
                              </m:r>
                              <m:r>
                                <a:rPr lang="en-US" sz="2400" i="1">
                                  <a:solidFill>
                                    <a:srgbClr val="FF8C00"/>
                                  </a:solidFill>
                                  <a:latin typeface="Cambria Math" panose="02040503050406030204" pitchFamily="18" charset="0"/>
                                </a:rPr>
                                <m:t>𝑥</m:t>
                              </m:r>
                            </m:den>
                          </m:f>
                          <m:f>
                            <m:fPr>
                              <m:ctrlPr>
                                <a:rPr lang="en-US" sz="2400" i="1">
                                  <a:solidFill>
                                    <a:srgbClr val="FF8C00"/>
                                  </a:solidFill>
                                  <a:latin typeface="Cambria Math" panose="02040503050406030204" pitchFamily="18" charset="0"/>
                                </a:rPr>
                              </m:ctrlPr>
                            </m:fPr>
                            <m:num>
                              <m:r>
                                <a:rPr lang="en-US" sz="2400" i="1">
                                  <a:solidFill>
                                    <a:srgbClr val="FF8C00"/>
                                  </a:solidFill>
                                  <a:latin typeface="Cambria Math" panose="02040503050406030204" pitchFamily="18" charset="0"/>
                                </a:rPr>
                                <m:t>𝜕</m:t>
                              </m:r>
                              <m:r>
                                <a:rPr lang="en-US" sz="2400" i="1">
                                  <a:solidFill>
                                    <a:srgbClr val="FF8C00"/>
                                  </a:solidFill>
                                  <a:latin typeface="Cambria Math" panose="02040503050406030204" pitchFamily="18" charset="0"/>
                                </a:rPr>
                                <m:t>𝑔</m:t>
                              </m:r>
                            </m:num>
                            <m:den>
                              <m:r>
                                <a:rPr lang="en-US" sz="2400" i="1">
                                  <a:solidFill>
                                    <a:srgbClr val="FF8C00"/>
                                  </a:solidFill>
                                  <a:latin typeface="Cambria Math" panose="02040503050406030204" pitchFamily="18" charset="0"/>
                                </a:rPr>
                                <m:t>𝜕</m:t>
                              </m:r>
                              <m:sSub>
                                <m:sSubPr>
                                  <m:ctrlPr>
                                    <a:rPr lang="en-US" sz="2400" i="1">
                                      <a:solidFill>
                                        <a:srgbClr val="FF8C00"/>
                                      </a:solidFill>
                                      <a:latin typeface="Cambria Math" panose="02040503050406030204" pitchFamily="18" charset="0"/>
                                    </a:rPr>
                                  </m:ctrlPr>
                                </m:sSubPr>
                                <m:e>
                                  <m:r>
                                    <a:rPr lang="en-US" sz="2400" i="1">
                                      <a:solidFill>
                                        <a:srgbClr val="FF8C00"/>
                                      </a:solidFill>
                                      <a:latin typeface="Cambria Math" panose="02040503050406030204" pitchFamily="18" charset="0"/>
                                    </a:rPr>
                                    <m:t>𝑓</m:t>
                                  </m:r>
                                </m:e>
                                <m:sub>
                                  <m:r>
                                    <a:rPr lang="en-US" sz="2400" b="0" i="1" smtClean="0">
                                      <a:solidFill>
                                        <a:srgbClr val="FF8C00"/>
                                      </a:solidFill>
                                      <a:latin typeface="Cambria Math" panose="02040503050406030204" pitchFamily="18" charset="0"/>
                                    </a:rPr>
                                    <m:t>3</m:t>
                                  </m:r>
                                </m:sub>
                              </m:sSub>
                            </m:den>
                          </m:f>
                        </m:e>
                      </m:nary>
                      <m:r>
                        <a:rPr lang="en-US" sz="2400" b="0" i="1" smtClean="0">
                          <a:solidFill>
                            <a:srgbClr val="FF8C00"/>
                          </a:solidFill>
                          <a:latin typeface="Cambria Math" panose="02040503050406030204" pitchFamily="18" charset="0"/>
                        </a:rPr>
                        <m:t>⋅1</m:t>
                      </m:r>
                    </m:oMath>
                  </m:oMathPara>
                </a14:m>
                <a:endParaRPr lang="en-US" sz="2400" b="0" dirty="0"/>
              </a:p>
              <a:p>
                <a:endParaRPr lang="LID4096" sz="2400" dirty="0"/>
              </a:p>
            </p:txBody>
          </p:sp>
        </mc:Choice>
        <mc:Fallback xmlns="">
          <p:sp>
            <p:nvSpPr>
              <p:cNvPr id="36" name="TextBox 35">
                <a:extLst>
                  <a:ext uri="{FF2B5EF4-FFF2-40B4-BE49-F238E27FC236}">
                    <a16:creationId xmlns:a16="http://schemas.microsoft.com/office/drawing/2014/main" id="{7E8E49B7-E034-FABB-4C28-B26822EA4AC6}"/>
                  </a:ext>
                </a:extLst>
              </p:cNvPr>
              <p:cNvSpPr txBox="1">
                <a:spLocks noRot="1" noChangeAspect="1" noMove="1" noResize="1" noEditPoints="1" noAdjustHandles="1" noChangeArrowheads="1" noChangeShapeType="1" noTextEdit="1"/>
              </p:cNvSpPr>
              <p:nvPr/>
            </p:nvSpPr>
            <p:spPr>
              <a:xfrm>
                <a:off x="2374093" y="5067365"/>
                <a:ext cx="10129244" cy="1407629"/>
              </a:xfrm>
              <a:prstGeom prst="rect">
                <a:avLst/>
              </a:prstGeom>
              <a:blipFill>
                <a:blip r:embed="rId9"/>
                <a:stretch>
                  <a:fillRect/>
                </a:stretch>
              </a:blipFill>
            </p:spPr>
            <p:txBody>
              <a:bodyPr/>
              <a:lstStyle/>
              <a:p>
                <a:r>
                  <a:rPr lang="LID4096">
                    <a:noFill/>
                  </a:rPr>
                  <a:t> </a:t>
                </a:r>
              </a:p>
            </p:txBody>
          </p:sp>
        </mc:Fallback>
      </mc:AlternateContent>
      <p:cxnSp>
        <p:nvCxnSpPr>
          <p:cNvPr id="37" name="Straight Arrow Connector 36">
            <a:extLst>
              <a:ext uri="{FF2B5EF4-FFF2-40B4-BE49-F238E27FC236}">
                <a16:creationId xmlns:a16="http://schemas.microsoft.com/office/drawing/2014/main" id="{1F67D415-59D8-742D-86A4-55F3FA2C68ED}"/>
              </a:ext>
            </a:extLst>
          </p:cNvPr>
          <p:cNvCxnSpPr>
            <a:stCxn id="49" idx="5"/>
            <a:endCxn id="52" idx="1"/>
          </p:cNvCxnSpPr>
          <p:nvPr/>
        </p:nvCxnSpPr>
        <p:spPr>
          <a:xfrm>
            <a:off x="9586338" y="2789872"/>
            <a:ext cx="698052" cy="537457"/>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08B0A47-6D9C-7E5E-1009-7D634D810760}"/>
              </a:ext>
            </a:extLst>
          </p:cNvPr>
          <p:cNvCxnSpPr>
            <a:cxnSpLocks/>
            <a:stCxn id="50" idx="6"/>
            <a:endCxn id="52" idx="2"/>
          </p:cNvCxnSpPr>
          <p:nvPr/>
        </p:nvCxnSpPr>
        <p:spPr>
          <a:xfrm flipV="1">
            <a:off x="9642609" y="3463180"/>
            <a:ext cx="585510" cy="1"/>
          </a:xfrm>
          <a:prstGeom prst="straightConnector1">
            <a:avLst/>
          </a:prstGeom>
          <a:ln w="38100" cap="rnd" cmpd="sng">
            <a:solidFill>
              <a:srgbClr val="0070C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3B3F0E1-178F-D013-4F44-47B2C81D79BE}"/>
              </a:ext>
            </a:extLst>
          </p:cNvPr>
          <p:cNvCxnSpPr>
            <a:cxnSpLocks/>
            <a:stCxn id="51" idx="7"/>
            <a:endCxn id="52" idx="3"/>
          </p:cNvCxnSpPr>
          <p:nvPr/>
        </p:nvCxnSpPr>
        <p:spPr>
          <a:xfrm flipV="1">
            <a:off x="9586338" y="3599030"/>
            <a:ext cx="698052" cy="537875"/>
          </a:xfrm>
          <a:prstGeom prst="straightConnector1">
            <a:avLst/>
          </a:prstGeom>
          <a:ln w="38100" cap="rnd" cmpd="sng">
            <a:solidFill>
              <a:srgbClr val="FF8C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C066034-C88F-4EA6-E2E3-590FF3F5F3F8}"/>
              </a:ext>
            </a:extLst>
          </p:cNvPr>
          <p:cNvCxnSpPr>
            <a:cxnSpLocks/>
            <a:endCxn id="51" idx="2"/>
          </p:cNvCxnSpPr>
          <p:nvPr/>
        </p:nvCxnSpPr>
        <p:spPr>
          <a:xfrm>
            <a:off x="8708726" y="3463178"/>
            <a:ext cx="549640" cy="809578"/>
          </a:xfrm>
          <a:prstGeom prst="straightConnector1">
            <a:avLst/>
          </a:prstGeom>
          <a:ln w="38100" cap="rnd" cmpd="sng">
            <a:solidFill>
              <a:srgbClr val="FF8C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5ECCF73-3604-2C5C-B682-B3416AEFDA9E}"/>
                  </a:ext>
                </a:extLst>
              </p:cNvPr>
              <p:cNvSpPr txBox="1"/>
              <p:nvPr/>
            </p:nvSpPr>
            <p:spPr>
              <a:xfrm>
                <a:off x="9073709" y="2036178"/>
                <a:ext cx="2086178" cy="532390"/>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𝑔</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1</m:t>
                            </m:r>
                          </m:sub>
                        </m:sSub>
                      </m:den>
                    </m:f>
                    <m:r>
                      <m:rPr>
                        <m:sty m:val="p"/>
                      </m:rPr>
                      <a:rPr lang="en-US" b="0" i="0" smtClean="0">
                        <a:latin typeface="Cambria Math" panose="02040503050406030204" pitchFamily="18" charset="0"/>
                      </a:rPr>
                      <m:t>grad</m:t>
                    </m:r>
                    <m:r>
                      <a:rPr lang="en-US" b="0" i="1" smtClean="0">
                        <a:latin typeface="Cambria Math" panose="02040503050406030204" pitchFamily="18" charset="0"/>
                      </a:rPr>
                      <m:t>𝑔</m:t>
                    </m:r>
                  </m:oMath>
                </a14:m>
                <a:endParaRPr lang="LID4096" dirty="0"/>
              </a:p>
            </p:txBody>
          </p:sp>
        </mc:Choice>
        <mc:Fallback xmlns="">
          <p:sp>
            <p:nvSpPr>
              <p:cNvPr id="41" name="TextBox 40">
                <a:extLst>
                  <a:ext uri="{FF2B5EF4-FFF2-40B4-BE49-F238E27FC236}">
                    <a16:creationId xmlns:a16="http://schemas.microsoft.com/office/drawing/2014/main" id="{35ECCF73-3604-2C5C-B682-B3416AEFDA9E}"/>
                  </a:ext>
                </a:extLst>
              </p:cNvPr>
              <p:cNvSpPr txBox="1">
                <a:spLocks noRot="1" noChangeAspect="1" noMove="1" noResize="1" noEditPoints="1" noAdjustHandles="1" noChangeArrowheads="1" noChangeShapeType="1" noTextEdit="1"/>
              </p:cNvSpPr>
              <p:nvPr/>
            </p:nvSpPr>
            <p:spPr>
              <a:xfrm>
                <a:off x="9073709" y="2036178"/>
                <a:ext cx="2086178" cy="532390"/>
              </a:xfrm>
              <a:prstGeom prst="rect">
                <a:avLst/>
              </a:prstGeom>
              <a:blipFill>
                <a:blip r:embed="rId10"/>
                <a:stretch>
                  <a:fillRect l="-875" b="-5747"/>
                </a:stretch>
              </a:blipFill>
            </p:spPr>
            <p:txBody>
              <a:bodyPr/>
              <a:lstStyle/>
              <a:p>
                <a:r>
                  <a:rPr lang="LID4096">
                    <a:noFill/>
                  </a:rPr>
                  <a:t> </a:t>
                </a:r>
              </a:p>
            </p:txBody>
          </p:sp>
        </mc:Fallback>
      </mc:AlternateContent>
      <p:cxnSp>
        <p:nvCxnSpPr>
          <p:cNvPr id="44" name="Straight Arrow Connector 43">
            <a:extLst>
              <a:ext uri="{FF2B5EF4-FFF2-40B4-BE49-F238E27FC236}">
                <a16:creationId xmlns:a16="http://schemas.microsoft.com/office/drawing/2014/main" id="{098AB127-21D0-B6D8-11D1-0D6F00901907}"/>
              </a:ext>
            </a:extLst>
          </p:cNvPr>
          <p:cNvCxnSpPr>
            <a:cxnSpLocks/>
          </p:cNvCxnSpPr>
          <p:nvPr/>
        </p:nvCxnSpPr>
        <p:spPr>
          <a:xfrm flipV="1">
            <a:off x="10642471" y="3463178"/>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D1349EC-5842-ABEA-D926-4902EB5B35A3}"/>
                  </a:ext>
                </a:extLst>
              </p:cNvPr>
              <p:cNvSpPr txBox="1"/>
              <p:nvPr/>
            </p:nvSpPr>
            <p:spPr>
              <a:xfrm>
                <a:off x="10228118" y="3557670"/>
                <a:ext cx="1329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grad</m:t>
                      </m:r>
                      <m:r>
                        <a:rPr lang="en-US" b="0" i="0" smtClean="0">
                          <a:latin typeface="Cambria Math" panose="02040503050406030204" pitchFamily="18" charset="0"/>
                        </a:rPr>
                        <m:t> </m:t>
                      </m:r>
                      <m:r>
                        <a:rPr lang="en-US" b="0" i="1" smtClean="0">
                          <a:latin typeface="Cambria Math" panose="02040503050406030204" pitchFamily="18" charset="0"/>
                        </a:rPr>
                        <m:t>𝑔</m:t>
                      </m:r>
                      <m:r>
                        <a:rPr lang="en-US" b="0" i="1" smtClean="0">
                          <a:latin typeface="Cambria Math" panose="02040503050406030204" pitchFamily="18" charset="0"/>
                        </a:rPr>
                        <m:t>=1</m:t>
                      </m:r>
                    </m:oMath>
                  </m:oMathPara>
                </a14:m>
                <a:endParaRPr lang="LID4096" i="1" dirty="0"/>
              </a:p>
            </p:txBody>
          </p:sp>
        </mc:Choice>
        <mc:Fallback xmlns="">
          <p:sp>
            <p:nvSpPr>
              <p:cNvPr id="45" name="TextBox 44">
                <a:extLst>
                  <a:ext uri="{FF2B5EF4-FFF2-40B4-BE49-F238E27FC236}">
                    <a16:creationId xmlns:a16="http://schemas.microsoft.com/office/drawing/2014/main" id="{ED1349EC-5842-ABEA-D926-4902EB5B35A3}"/>
                  </a:ext>
                </a:extLst>
              </p:cNvPr>
              <p:cNvSpPr txBox="1">
                <a:spLocks noRot="1" noChangeAspect="1" noMove="1" noResize="1" noEditPoints="1" noAdjustHandles="1" noChangeArrowheads="1" noChangeShapeType="1" noTextEdit="1"/>
              </p:cNvSpPr>
              <p:nvPr/>
            </p:nvSpPr>
            <p:spPr>
              <a:xfrm>
                <a:off x="10228118" y="3557670"/>
                <a:ext cx="1329217" cy="369332"/>
              </a:xfrm>
              <a:prstGeom prst="rect">
                <a:avLst/>
              </a:prstGeom>
              <a:blipFill>
                <a:blip r:embed="rId11"/>
                <a:stretch>
                  <a:fillRect b="-13333"/>
                </a:stretch>
              </a:blipFill>
            </p:spPr>
            <p:txBody>
              <a:bodyPr/>
              <a:lstStyle/>
              <a:p>
                <a:r>
                  <a:rPr lang="LID4096">
                    <a:noFill/>
                  </a:rPr>
                  <a:t> </a:t>
                </a:r>
              </a:p>
            </p:txBody>
          </p:sp>
        </mc:Fallback>
      </mc:AlternateContent>
      <p:cxnSp>
        <p:nvCxnSpPr>
          <p:cNvPr id="47" name="Straight Arrow Connector 46">
            <a:extLst>
              <a:ext uri="{FF2B5EF4-FFF2-40B4-BE49-F238E27FC236}">
                <a16:creationId xmlns:a16="http://schemas.microsoft.com/office/drawing/2014/main" id="{98FAE874-E57B-6F57-664C-272965651DB9}"/>
              </a:ext>
            </a:extLst>
          </p:cNvPr>
          <p:cNvCxnSpPr>
            <a:cxnSpLocks/>
            <a:endCxn id="50" idx="2"/>
          </p:cNvCxnSpPr>
          <p:nvPr/>
        </p:nvCxnSpPr>
        <p:spPr>
          <a:xfrm>
            <a:off x="8708726" y="3463178"/>
            <a:ext cx="549640" cy="3"/>
          </a:xfrm>
          <a:prstGeom prst="straightConnector1">
            <a:avLst/>
          </a:prstGeom>
          <a:ln w="38100" cap="rnd" cmpd="sng">
            <a:solidFill>
              <a:srgbClr val="0070C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4DC39F8-61AD-CF73-ADFB-1705B68EA8AD}"/>
              </a:ext>
            </a:extLst>
          </p:cNvPr>
          <p:cNvCxnSpPr>
            <a:cxnSpLocks/>
            <a:endCxn id="49" idx="2"/>
          </p:cNvCxnSpPr>
          <p:nvPr/>
        </p:nvCxnSpPr>
        <p:spPr>
          <a:xfrm flipV="1">
            <a:off x="8708726" y="2660901"/>
            <a:ext cx="549640" cy="802277"/>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2605C8DD-B3CC-05B0-31DF-55262AB5A153}"/>
              </a:ext>
            </a:extLst>
          </p:cNvPr>
          <p:cNvSpPr/>
          <p:nvPr/>
        </p:nvSpPr>
        <p:spPr>
          <a:xfrm>
            <a:off x="9258366" y="2478507"/>
            <a:ext cx="384243" cy="364787"/>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50" name="Oval 49">
            <a:extLst>
              <a:ext uri="{FF2B5EF4-FFF2-40B4-BE49-F238E27FC236}">
                <a16:creationId xmlns:a16="http://schemas.microsoft.com/office/drawing/2014/main" id="{32123E34-8DF1-7504-C066-6BE439B10FA6}"/>
              </a:ext>
            </a:extLst>
          </p:cNvPr>
          <p:cNvSpPr/>
          <p:nvPr/>
        </p:nvSpPr>
        <p:spPr>
          <a:xfrm>
            <a:off x="9258366" y="3271059"/>
            <a:ext cx="384243" cy="384243"/>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51" name="Oval 50">
            <a:extLst>
              <a:ext uri="{FF2B5EF4-FFF2-40B4-BE49-F238E27FC236}">
                <a16:creationId xmlns:a16="http://schemas.microsoft.com/office/drawing/2014/main" id="{F4F08B3B-7569-3C70-56B0-8D235DCD3F59}"/>
              </a:ext>
            </a:extLst>
          </p:cNvPr>
          <p:cNvSpPr/>
          <p:nvPr/>
        </p:nvSpPr>
        <p:spPr>
          <a:xfrm>
            <a:off x="9258366" y="4080634"/>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52" name="Oval 51">
            <a:extLst>
              <a:ext uri="{FF2B5EF4-FFF2-40B4-BE49-F238E27FC236}">
                <a16:creationId xmlns:a16="http://schemas.microsoft.com/office/drawing/2014/main" id="{4A6229B1-7465-B481-385D-F6BAB9E5084F}"/>
              </a:ext>
            </a:extLst>
          </p:cNvPr>
          <p:cNvSpPr/>
          <p:nvPr/>
        </p:nvSpPr>
        <p:spPr>
          <a:xfrm>
            <a:off x="10228119" y="3271058"/>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83E2456-267F-86BF-301B-DC1E8551C747}"/>
                  </a:ext>
                </a:extLst>
              </p:cNvPr>
              <p:cNvSpPr txBox="1"/>
              <p:nvPr/>
            </p:nvSpPr>
            <p:spPr>
              <a:xfrm>
                <a:off x="8905325" y="2957996"/>
                <a:ext cx="1158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LID4096" dirty="0"/>
              </a:p>
            </p:txBody>
          </p:sp>
        </mc:Choice>
        <mc:Fallback xmlns="">
          <p:sp>
            <p:nvSpPr>
              <p:cNvPr id="54" name="TextBox 53">
                <a:extLst>
                  <a:ext uri="{FF2B5EF4-FFF2-40B4-BE49-F238E27FC236}">
                    <a16:creationId xmlns:a16="http://schemas.microsoft.com/office/drawing/2014/main" id="{583E2456-267F-86BF-301B-DC1E8551C747}"/>
                  </a:ext>
                </a:extLst>
              </p:cNvPr>
              <p:cNvSpPr txBox="1">
                <a:spLocks noRot="1" noChangeAspect="1" noMove="1" noResize="1" noEditPoints="1" noAdjustHandles="1" noChangeArrowheads="1" noChangeShapeType="1" noTextEdit="1"/>
              </p:cNvSpPr>
              <p:nvPr/>
            </p:nvSpPr>
            <p:spPr>
              <a:xfrm>
                <a:off x="8905325" y="2957996"/>
                <a:ext cx="1158808" cy="369332"/>
              </a:xfrm>
              <a:prstGeom prst="rect">
                <a:avLst/>
              </a:prstGeom>
              <a:blipFill>
                <a:blip r:embed="rId12"/>
                <a:stretch>
                  <a:fillRect b="-1311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B2ED803-9D9C-2C91-DE66-21D7807265F9}"/>
                  </a:ext>
                </a:extLst>
              </p:cNvPr>
              <p:cNvSpPr txBox="1"/>
              <p:nvPr/>
            </p:nvSpPr>
            <p:spPr>
              <a:xfrm>
                <a:off x="8891518" y="3643377"/>
                <a:ext cx="1217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3</m:t>
                          </m:r>
                        </m:sub>
                      </m:sSub>
                    </m:oMath>
                  </m:oMathPara>
                </a14:m>
                <a:endParaRPr lang="LID4096" dirty="0"/>
              </a:p>
            </p:txBody>
          </p:sp>
        </mc:Choice>
        <mc:Fallback xmlns="">
          <p:sp>
            <p:nvSpPr>
              <p:cNvPr id="56" name="TextBox 55">
                <a:extLst>
                  <a:ext uri="{FF2B5EF4-FFF2-40B4-BE49-F238E27FC236}">
                    <a16:creationId xmlns:a16="http://schemas.microsoft.com/office/drawing/2014/main" id="{7B2ED803-9D9C-2C91-DE66-21D7807265F9}"/>
                  </a:ext>
                </a:extLst>
              </p:cNvPr>
              <p:cNvSpPr txBox="1">
                <a:spLocks noRot="1" noChangeAspect="1" noMove="1" noResize="1" noEditPoints="1" noAdjustHandles="1" noChangeArrowheads="1" noChangeShapeType="1" noTextEdit="1"/>
              </p:cNvSpPr>
              <p:nvPr/>
            </p:nvSpPr>
            <p:spPr>
              <a:xfrm>
                <a:off x="8891518" y="3643377"/>
                <a:ext cx="1217174" cy="369332"/>
              </a:xfrm>
              <a:prstGeom prst="rect">
                <a:avLst/>
              </a:prstGeom>
              <a:blipFill>
                <a:blip r:embed="rId13"/>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F14C34C-C23F-5C12-D6A6-B82366164DD1}"/>
                  </a:ext>
                </a:extLst>
              </p:cNvPr>
              <p:cNvSpPr txBox="1"/>
              <p:nvPr/>
            </p:nvSpPr>
            <p:spPr>
              <a:xfrm>
                <a:off x="6429040" y="3179220"/>
                <a:ext cx="2691606" cy="499560"/>
              </a:xfrm>
              <a:prstGeom prst="rect">
                <a:avLst/>
              </a:prstGeom>
              <a:noFill/>
            </p:spPr>
            <p:txBody>
              <a:bodyPr wrap="square">
                <a:spAutoFit/>
              </a:bodyPr>
              <a:lstStyle/>
              <a:p>
                <a14:m>
                  <m:oMath xmlns:m="http://schemas.openxmlformats.org/officeDocument/2006/math">
                    <m:r>
                      <m:rPr>
                        <m:sty m:val="p"/>
                      </m:rPr>
                      <a:rPr lang="en-US" b="0" i="0" smtClean="0">
                        <a:latin typeface="Cambria Math" panose="02040503050406030204" pitchFamily="18" charset="0"/>
                      </a:rPr>
                      <m:t>grad</m:t>
                    </m:r>
                    <m:r>
                      <a:rPr lang="en-US" b="0" i="0"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m:t>
                            </m:r>
                            <m:r>
                              <a:rPr lang="en-US" b="0" i="1" smtClean="0">
                                <a:latin typeface="Cambria Math" panose="02040503050406030204" pitchFamily="18" charset="0"/>
                              </a:rPr>
                              <m:t>𝑥</m:t>
                            </m:r>
                          </m:den>
                        </m:f>
                        <m:r>
                          <m:rPr>
                            <m:sty m:val="p"/>
                          </m:rPr>
                          <a:rPr lang="en-US" b="0" i="0" smtClean="0">
                            <a:latin typeface="Cambria Math" panose="02040503050406030204" pitchFamily="18" charset="0"/>
                          </a:rPr>
                          <m:t>grad</m:t>
                        </m:r>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oMath>
                </a14:m>
                <a:endParaRPr lang="LID4096" dirty="0"/>
              </a:p>
            </p:txBody>
          </p:sp>
        </mc:Choice>
        <mc:Fallback xmlns="">
          <p:sp>
            <p:nvSpPr>
              <p:cNvPr id="57" name="TextBox 56">
                <a:extLst>
                  <a:ext uri="{FF2B5EF4-FFF2-40B4-BE49-F238E27FC236}">
                    <a16:creationId xmlns:a16="http://schemas.microsoft.com/office/drawing/2014/main" id="{7F14C34C-C23F-5C12-D6A6-B82366164DD1}"/>
                  </a:ext>
                </a:extLst>
              </p:cNvPr>
              <p:cNvSpPr txBox="1">
                <a:spLocks noRot="1" noChangeAspect="1" noMove="1" noResize="1" noEditPoints="1" noAdjustHandles="1" noChangeArrowheads="1" noChangeShapeType="1" noTextEdit="1"/>
              </p:cNvSpPr>
              <p:nvPr/>
            </p:nvSpPr>
            <p:spPr>
              <a:xfrm>
                <a:off x="6429040" y="3179220"/>
                <a:ext cx="2691606" cy="499560"/>
              </a:xfrm>
              <a:prstGeom prst="rect">
                <a:avLst/>
              </a:prstGeom>
              <a:blipFill>
                <a:blip r:embed="rId14"/>
                <a:stretch>
                  <a:fillRect l="-680" t="-75309" b="-128395"/>
                </a:stretch>
              </a:blipFill>
            </p:spPr>
            <p:txBody>
              <a:bodyPr/>
              <a:lstStyle/>
              <a:p>
                <a:r>
                  <a:rPr lang="LID4096">
                    <a:noFill/>
                  </a:rPr>
                  <a:t> </a:t>
                </a:r>
              </a:p>
            </p:txBody>
          </p:sp>
        </mc:Fallback>
      </mc:AlternateContent>
      <p:sp>
        <p:nvSpPr>
          <p:cNvPr id="58" name="TextBox 57">
            <a:extLst>
              <a:ext uri="{FF2B5EF4-FFF2-40B4-BE49-F238E27FC236}">
                <a16:creationId xmlns:a16="http://schemas.microsoft.com/office/drawing/2014/main" id="{5A6E7E82-E192-3F34-ED62-88DF2E25E517}"/>
              </a:ext>
            </a:extLst>
          </p:cNvPr>
          <p:cNvSpPr txBox="1"/>
          <p:nvPr/>
        </p:nvSpPr>
        <p:spPr>
          <a:xfrm>
            <a:off x="1095351" y="5351223"/>
            <a:ext cx="3047828"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Using the chain rule:</a:t>
            </a:r>
            <a:endParaRPr lang="LID4096"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46362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23" grpId="0"/>
      <p:bldP spid="24" grpId="0"/>
      <p:bldP spid="26" grpId="0"/>
      <p:bldP spid="27" grpId="0"/>
      <p:bldP spid="6" grpId="0" animBg="1"/>
      <p:bldP spid="7" grpId="0" animBg="1"/>
      <p:bldP spid="8" grpId="0" animBg="1"/>
      <p:bldP spid="9" grpId="0" animBg="1"/>
      <p:bldP spid="36" grpId="0"/>
      <p:bldP spid="41" grpId="0"/>
      <p:bldP spid="45" grpId="0"/>
      <p:bldP spid="49" grpId="0" animBg="1"/>
      <p:bldP spid="50" grpId="0" animBg="1"/>
      <p:bldP spid="51" grpId="0" animBg="1"/>
      <p:bldP spid="52" grpId="0" animBg="1"/>
      <p:bldP spid="54" grpId="0"/>
      <p:bldP spid="56" grpId="0"/>
      <p:bldP spid="57" grpId="0"/>
      <p:bldP spid="5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72CE5-143E-9005-D9CE-00A1EF70B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366DD-FCA7-5BDB-597B-484FB6B2B938}"/>
              </a:ext>
            </a:extLst>
          </p:cNvPr>
          <p:cNvSpPr>
            <a:spLocks noGrp="1"/>
          </p:cNvSpPr>
          <p:nvPr>
            <p:ph type="title"/>
          </p:nvPr>
        </p:nvSpPr>
        <p:spPr/>
        <p:txBody>
          <a:bodyPr/>
          <a:lstStyle/>
          <a:p>
            <a:r>
              <a:rPr lang="en-US" dirty="0"/>
              <a:t>Automatic Differentiation</a:t>
            </a:r>
            <a:endParaRPr lang="LID4096" dirty="0"/>
          </a:p>
        </p:txBody>
      </p:sp>
      <p:sp>
        <p:nvSpPr>
          <p:cNvPr id="3" name="Slide Number Placeholder 2">
            <a:extLst>
              <a:ext uri="{FF2B5EF4-FFF2-40B4-BE49-F238E27FC236}">
                <a16:creationId xmlns:a16="http://schemas.microsoft.com/office/drawing/2014/main" id="{182B6FB7-C8E1-2D75-2EBD-1A3EE75CAA9F}"/>
              </a:ext>
            </a:extLst>
          </p:cNvPr>
          <p:cNvSpPr>
            <a:spLocks noGrp="1"/>
          </p:cNvSpPr>
          <p:nvPr>
            <p:ph type="sldNum" sz="quarter" idx="12"/>
          </p:nvPr>
        </p:nvSpPr>
        <p:spPr/>
        <p:txBody>
          <a:bodyPr/>
          <a:lstStyle/>
          <a:p>
            <a:fld id="{CC491BDB-77F2-4EF0-887C-9DE660584513}" type="slidenum">
              <a:rPr lang="en-GB" smtClean="0"/>
              <a:pPr/>
              <a:t>35</a:t>
            </a:fld>
            <a:endParaRPr lang="en-GB" dirty="0"/>
          </a:p>
        </p:txBody>
      </p:sp>
      <p:sp>
        <p:nvSpPr>
          <p:cNvPr id="4" name="TextBox 3">
            <a:extLst>
              <a:ext uri="{FF2B5EF4-FFF2-40B4-BE49-F238E27FC236}">
                <a16:creationId xmlns:a16="http://schemas.microsoft.com/office/drawing/2014/main" id="{FF1418EB-C6EB-CE7A-DA61-C735C0D36A38}"/>
              </a:ext>
            </a:extLst>
          </p:cNvPr>
          <p:cNvSpPr txBox="1"/>
          <p:nvPr/>
        </p:nvSpPr>
        <p:spPr>
          <a:xfrm>
            <a:off x="242890" y="1079770"/>
            <a:ext cx="1188263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Let’s have a closer look!</a:t>
            </a:r>
            <a:endParaRPr lang="LID4096" sz="2400" b="1" dirty="0">
              <a:latin typeface="Beaufort for LOL" panose="02020503050000020004" pitchFamily="18" charset="0"/>
              <a:cs typeface="Beaufort for LOL" panose="02020503050000020004" pitchFamily="18" charset="0"/>
            </a:endParaRPr>
          </a:p>
        </p:txBody>
      </p:sp>
      <p:cxnSp>
        <p:nvCxnSpPr>
          <p:cNvPr id="37" name="Straight Arrow Connector 36">
            <a:extLst>
              <a:ext uri="{FF2B5EF4-FFF2-40B4-BE49-F238E27FC236}">
                <a16:creationId xmlns:a16="http://schemas.microsoft.com/office/drawing/2014/main" id="{D90357CF-961F-110D-FC14-5210258E4281}"/>
              </a:ext>
            </a:extLst>
          </p:cNvPr>
          <p:cNvCxnSpPr>
            <a:stCxn id="49" idx="5"/>
            <a:endCxn id="52" idx="1"/>
          </p:cNvCxnSpPr>
          <p:nvPr/>
        </p:nvCxnSpPr>
        <p:spPr>
          <a:xfrm>
            <a:off x="9497068" y="2072485"/>
            <a:ext cx="698052" cy="537457"/>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22A9817-D727-FF1B-C129-B456DF549634}"/>
              </a:ext>
            </a:extLst>
          </p:cNvPr>
          <p:cNvCxnSpPr>
            <a:cxnSpLocks/>
            <a:stCxn id="50" idx="6"/>
            <a:endCxn id="52" idx="2"/>
          </p:cNvCxnSpPr>
          <p:nvPr/>
        </p:nvCxnSpPr>
        <p:spPr>
          <a:xfrm flipV="1">
            <a:off x="9553339" y="2745793"/>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E144B0-54CA-1B3F-C86E-0D0DA26A0B6B}"/>
              </a:ext>
            </a:extLst>
          </p:cNvPr>
          <p:cNvCxnSpPr>
            <a:cxnSpLocks/>
            <a:stCxn id="51" idx="7"/>
            <a:endCxn id="52" idx="3"/>
          </p:cNvCxnSpPr>
          <p:nvPr/>
        </p:nvCxnSpPr>
        <p:spPr>
          <a:xfrm flipV="1">
            <a:off x="9497068" y="2881643"/>
            <a:ext cx="698052" cy="537875"/>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8A2FC9F-4462-DC53-9578-3C71DB1A4662}"/>
                  </a:ext>
                </a:extLst>
              </p:cNvPr>
              <p:cNvSpPr txBox="1"/>
              <p:nvPr/>
            </p:nvSpPr>
            <p:spPr>
              <a:xfrm>
                <a:off x="8484563" y="1205975"/>
                <a:ext cx="2086178" cy="532390"/>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𝑔</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den>
                    </m:f>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𝑔</m:t>
                    </m:r>
                  </m:oMath>
                </a14:m>
                <a:endParaRPr lang="LID4096" dirty="0"/>
              </a:p>
            </p:txBody>
          </p:sp>
        </mc:Choice>
        <mc:Fallback xmlns="">
          <p:sp>
            <p:nvSpPr>
              <p:cNvPr id="41" name="TextBox 40">
                <a:extLst>
                  <a:ext uri="{FF2B5EF4-FFF2-40B4-BE49-F238E27FC236}">
                    <a16:creationId xmlns:a16="http://schemas.microsoft.com/office/drawing/2014/main" id="{88A2FC9F-4462-DC53-9578-3C71DB1A4662}"/>
                  </a:ext>
                </a:extLst>
              </p:cNvPr>
              <p:cNvSpPr txBox="1">
                <a:spLocks noRot="1" noChangeAspect="1" noMove="1" noResize="1" noEditPoints="1" noAdjustHandles="1" noChangeArrowheads="1" noChangeShapeType="1" noTextEdit="1"/>
              </p:cNvSpPr>
              <p:nvPr/>
            </p:nvSpPr>
            <p:spPr>
              <a:xfrm>
                <a:off x="8484563" y="1205975"/>
                <a:ext cx="2086178" cy="532390"/>
              </a:xfrm>
              <a:prstGeom prst="rect">
                <a:avLst/>
              </a:prstGeom>
              <a:blipFill>
                <a:blip r:embed="rId2"/>
                <a:stretch>
                  <a:fillRect l="-877" b="-5747"/>
                </a:stretch>
              </a:blipFill>
            </p:spPr>
            <p:txBody>
              <a:bodyPr/>
              <a:lstStyle/>
              <a:p>
                <a:r>
                  <a:rPr lang="LID4096">
                    <a:noFill/>
                  </a:rPr>
                  <a:t> </a:t>
                </a:r>
              </a:p>
            </p:txBody>
          </p:sp>
        </mc:Fallback>
      </mc:AlternateContent>
      <p:cxnSp>
        <p:nvCxnSpPr>
          <p:cNvPr id="44" name="Straight Arrow Connector 43">
            <a:extLst>
              <a:ext uri="{FF2B5EF4-FFF2-40B4-BE49-F238E27FC236}">
                <a16:creationId xmlns:a16="http://schemas.microsoft.com/office/drawing/2014/main" id="{97333A05-69F6-17E6-E842-449D0520C2DA}"/>
              </a:ext>
            </a:extLst>
          </p:cNvPr>
          <p:cNvCxnSpPr>
            <a:cxnSpLocks/>
          </p:cNvCxnSpPr>
          <p:nvPr/>
        </p:nvCxnSpPr>
        <p:spPr>
          <a:xfrm flipV="1">
            <a:off x="10553201" y="2745791"/>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1877EB8-D43A-EF0B-71DA-DD896DBF6877}"/>
                  </a:ext>
                </a:extLst>
              </p:cNvPr>
              <p:cNvSpPr txBox="1"/>
              <p:nvPr/>
            </p:nvSpPr>
            <p:spPr>
              <a:xfrm>
                <a:off x="9809494" y="2881641"/>
                <a:ext cx="1329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rgbClr val="FF8C00"/>
                          </a:solidFill>
                          <a:latin typeface="Cambria Math" panose="02040503050406030204" pitchFamily="18" charset="0"/>
                        </a:rPr>
                        <m:t>grad</m:t>
                      </m:r>
                      <m:r>
                        <a:rPr lang="en-US" b="0" i="0" smtClean="0">
                          <a:solidFill>
                            <a:srgbClr val="FF8C00"/>
                          </a:solidFill>
                          <a:latin typeface="Cambria Math" panose="02040503050406030204" pitchFamily="18" charset="0"/>
                        </a:rPr>
                        <m:t> </m:t>
                      </m:r>
                      <m:r>
                        <a:rPr lang="en-US" b="0" i="1" smtClean="0">
                          <a:solidFill>
                            <a:srgbClr val="FF8C00"/>
                          </a:solidFill>
                          <a:latin typeface="Cambria Math" panose="02040503050406030204" pitchFamily="18" charset="0"/>
                        </a:rPr>
                        <m:t>𝑔</m:t>
                      </m:r>
                    </m:oMath>
                  </m:oMathPara>
                </a14:m>
                <a:endParaRPr lang="LID4096" i="1" dirty="0">
                  <a:solidFill>
                    <a:srgbClr val="FF8C00"/>
                  </a:solidFill>
                </a:endParaRPr>
              </a:p>
            </p:txBody>
          </p:sp>
        </mc:Choice>
        <mc:Fallback xmlns="">
          <p:sp>
            <p:nvSpPr>
              <p:cNvPr id="45" name="TextBox 44">
                <a:extLst>
                  <a:ext uri="{FF2B5EF4-FFF2-40B4-BE49-F238E27FC236}">
                    <a16:creationId xmlns:a16="http://schemas.microsoft.com/office/drawing/2014/main" id="{01877EB8-D43A-EF0B-71DA-DD896DBF6877}"/>
                  </a:ext>
                </a:extLst>
              </p:cNvPr>
              <p:cNvSpPr txBox="1">
                <a:spLocks noRot="1" noChangeAspect="1" noMove="1" noResize="1" noEditPoints="1" noAdjustHandles="1" noChangeArrowheads="1" noChangeShapeType="1" noTextEdit="1"/>
              </p:cNvSpPr>
              <p:nvPr/>
            </p:nvSpPr>
            <p:spPr>
              <a:xfrm>
                <a:off x="9809494" y="2881641"/>
                <a:ext cx="1329217" cy="369332"/>
              </a:xfrm>
              <a:prstGeom prst="rect">
                <a:avLst/>
              </a:prstGeom>
              <a:blipFill>
                <a:blip r:embed="rId3"/>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7C062C70-F8F4-05F1-B501-167D8FAE9C11}"/>
                  </a:ext>
                </a:extLst>
              </p:cNvPr>
              <p:cNvSpPr/>
              <p:nvPr/>
            </p:nvSpPr>
            <p:spPr>
              <a:xfrm>
                <a:off x="9169096" y="1761120"/>
                <a:ext cx="384243" cy="364787"/>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9" name="Oval 48">
                <a:extLst>
                  <a:ext uri="{FF2B5EF4-FFF2-40B4-BE49-F238E27FC236}">
                    <a16:creationId xmlns:a16="http://schemas.microsoft.com/office/drawing/2014/main" id="{7C062C70-F8F4-05F1-B501-167D8FAE9C11}"/>
                  </a:ext>
                </a:extLst>
              </p:cNvPr>
              <p:cNvSpPr>
                <a:spLocks noRot="1" noChangeAspect="1" noMove="1" noResize="1" noEditPoints="1" noAdjustHandles="1" noChangeArrowheads="1" noChangeShapeType="1" noTextEdit="1"/>
              </p:cNvSpPr>
              <p:nvPr/>
            </p:nvSpPr>
            <p:spPr>
              <a:xfrm>
                <a:off x="9169096" y="1761120"/>
                <a:ext cx="384243" cy="364787"/>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71B3CD65-996F-EE25-B5C4-95372A745DD7}"/>
                  </a:ext>
                </a:extLst>
              </p:cNvPr>
              <p:cNvSpPr/>
              <p:nvPr/>
            </p:nvSpPr>
            <p:spPr>
              <a:xfrm>
                <a:off x="9169096" y="2553672"/>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0" name="Oval 49">
                <a:extLst>
                  <a:ext uri="{FF2B5EF4-FFF2-40B4-BE49-F238E27FC236}">
                    <a16:creationId xmlns:a16="http://schemas.microsoft.com/office/drawing/2014/main" id="{71B3CD65-996F-EE25-B5C4-95372A745DD7}"/>
                  </a:ext>
                </a:extLst>
              </p:cNvPr>
              <p:cNvSpPr>
                <a:spLocks noRot="1" noChangeAspect="1" noMove="1" noResize="1" noEditPoints="1" noAdjustHandles="1" noChangeArrowheads="1" noChangeShapeType="1" noTextEdit="1"/>
              </p:cNvSpPr>
              <p:nvPr/>
            </p:nvSpPr>
            <p:spPr>
              <a:xfrm>
                <a:off x="9169096" y="2553672"/>
                <a:ext cx="384243" cy="384243"/>
              </a:xfrm>
              <a:prstGeom prst="ellipse">
                <a:avLst/>
              </a:prstGeom>
              <a:blipFill>
                <a:blip r:embed="rId5"/>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6F5FA16A-5773-C5FC-96AD-6410D760B13A}"/>
                  </a:ext>
                </a:extLst>
              </p:cNvPr>
              <p:cNvSpPr/>
              <p:nvPr/>
            </p:nvSpPr>
            <p:spPr>
              <a:xfrm>
                <a:off x="9169096" y="3363247"/>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1" name="Oval 50">
                <a:extLst>
                  <a:ext uri="{FF2B5EF4-FFF2-40B4-BE49-F238E27FC236}">
                    <a16:creationId xmlns:a16="http://schemas.microsoft.com/office/drawing/2014/main" id="{6F5FA16A-5773-C5FC-96AD-6410D760B13A}"/>
                  </a:ext>
                </a:extLst>
              </p:cNvPr>
              <p:cNvSpPr>
                <a:spLocks noRot="1" noChangeAspect="1" noMove="1" noResize="1" noEditPoints="1" noAdjustHandles="1" noChangeArrowheads="1" noChangeShapeType="1" noTextEdit="1"/>
              </p:cNvSpPr>
              <p:nvPr/>
            </p:nvSpPr>
            <p:spPr>
              <a:xfrm>
                <a:off x="9169096" y="3363247"/>
                <a:ext cx="384243" cy="384243"/>
              </a:xfrm>
              <a:prstGeom prst="ellipse">
                <a:avLst/>
              </a:prstGeom>
              <a:blipFill>
                <a:blip r:embed="rId5"/>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F6040630-12F6-F9CE-5BA0-F27BBC4FE100}"/>
                  </a:ext>
                </a:extLst>
              </p:cNvPr>
              <p:cNvSpPr/>
              <p:nvPr/>
            </p:nvSpPr>
            <p:spPr>
              <a:xfrm>
                <a:off x="10138849" y="2553671"/>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2" name="Oval 51">
                <a:extLst>
                  <a:ext uri="{FF2B5EF4-FFF2-40B4-BE49-F238E27FC236}">
                    <a16:creationId xmlns:a16="http://schemas.microsoft.com/office/drawing/2014/main" id="{F6040630-12F6-F9CE-5BA0-F27BBC4FE100}"/>
                  </a:ext>
                </a:extLst>
              </p:cNvPr>
              <p:cNvSpPr>
                <a:spLocks noRot="1" noChangeAspect="1" noMove="1" noResize="1" noEditPoints="1" noAdjustHandles="1" noChangeArrowheads="1" noChangeShapeType="1" noTextEdit="1"/>
              </p:cNvSpPr>
              <p:nvPr/>
            </p:nvSpPr>
            <p:spPr>
              <a:xfrm>
                <a:off x="10138849" y="2553671"/>
                <a:ext cx="384243" cy="384243"/>
              </a:xfrm>
              <a:prstGeom prst="ellipse">
                <a:avLst/>
              </a:prstGeom>
              <a:blipFill>
                <a:blip r:embed="rId6"/>
                <a:stretch>
                  <a:fillRect/>
                </a:stretch>
              </a:blipFill>
              <a:ln>
                <a:solidFill>
                  <a:schemeClr val="tx1"/>
                </a:solidFill>
              </a:ln>
            </p:spPr>
            <p:txBody>
              <a:bodyPr/>
              <a:lstStyle/>
              <a:p>
                <a:r>
                  <a:rPr lang="LID4096">
                    <a:noFill/>
                  </a:rPr>
                  <a:t> </a:t>
                </a:r>
              </a:p>
            </p:txBody>
          </p:sp>
        </mc:Fallback>
      </mc:AlternateContent>
      <p:sp>
        <p:nvSpPr>
          <p:cNvPr id="10" name="TextBox 9">
            <a:extLst>
              <a:ext uri="{FF2B5EF4-FFF2-40B4-BE49-F238E27FC236}">
                <a16:creationId xmlns:a16="http://schemas.microsoft.com/office/drawing/2014/main" id="{4C1F58F3-09C8-4883-6A5C-F96FE1097419}"/>
              </a:ext>
            </a:extLst>
          </p:cNvPr>
          <p:cNvSpPr txBox="1"/>
          <p:nvPr/>
        </p:nvSpPr>
        <p:spPr>
          <a:xfrm>
            <a:off x="242889" y="166884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Along edges, </a:t>
            </a:r>
            <a:r>
              <a:rPr lang="en-US" sz="2400" dirty="0">
                <a:latin typeface="Beaufort for LOL" panose="02020503050000020004" pitchFamily="18" charset="0"/>
                <a:cs typeface="Beaufort for LOL" panose="02020503050000020004" pitchFamily="18" charset="0"/>
              </a:rPr>
              <a:t>we propagate products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(like message passing)!</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AA372B9-43BB-6172-5F48-9D4DE63A1366}"/>
                  </a:ext>
                </a:extLst>
              </p:cNvPr>
              <p:cNvSpPr txBox="1"/>
              <p:nvPr/>
            </p:nvSpPr>
            <p:spPr>
              <a:xfrm>
                <a:off x="7067076" y="1792408"/>
                <a:ext cx="6096810" cy="667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𝑔</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den>
                      </m:f>
                    </m:oMath>
                  </m:oMathPara>
                </a14:m>
                <a:endParaRPr lang="LID4096" dirty="0"/>
              </a:p>
            </p:txBody>
          </p:sp>
        </mc:Choice>
        <mc:Fallback xmlns="">
          <p:sp>
            <p:nvSpPr>
              <p:cNvPr id="28" name="TextBox 27">
                <a:extLst>
                  <a:ext uri="{FF2B5EF4-FFF2-40B4-BE49-F238E27FC236}">
                    <a16:creationId xmlns:a16="http://schemas.microsoft.com/office/drawing/2014/main" id="{1AA372B9-43BB-6172-5F48-9D4DE63A1366}"/>
                  </a:ext>
                </a:extLst>
              </p:cNvPr>
              <p:cNvSpPr txBox="1">
                <a:spLocks noRot="1" noChangeAspect="1" noMove="1" noResize="1" noEditPoints="1" noAdjustHandles="1" noChangeArrowheads="1" noChangeShapeType="1" noTextEdit="1"/>
              </p:cNvSpPr>
              <p:nvPr/>
            </p:nvSpPr>
            <p:spPr>
              <a:xfrm>
                <a:off x="7067076" y="1792408"/>
                <a:ext cx="6096810" cy="667619"/>
              </a:xfrm>
              <a:prstGeom prst="rect">
                <a:avLst/>
              </a:prstGeom>
              <a:blipFill>
                <a:blip r:embed="rId7"/>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969961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4D09-7E71-113B-592F-28335D3E9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C1286-C450-CD69-34B0-D94C4BC71093}"/>
              </a:ext>
            </a:extLst>
          </p:cNvPr>
          <p:cNvSpPr>
            <a:spLocks noGrp="1"/>
          </p:cNvSpPr>
          <p:nvPr>
            <p:ph type="title"/>
          </p:nvPr>
        </p:nvSpPr>
        <p:spPr/>
        <p:txBody>
          <a:bodyPr/>
          <a:lstStyle/>
          <a:p>
            <a:r>
              <a:rPr lang="en-US" dirty="0"/>
              <a:t>Automatic Differentiation</a:t>
            </a:r>
            <a:endParaRPr lang="LID4096" dirty="0"/>
          </a:p>
        </p:txBody>
      </p:sp>
      <p:sp>
        <p:nvSpPr>
          <p:cNvPr id="3" name="Slide Number Placeholder 2">
            <a:extLst>
              <a:ext uri="{FF2B5EF4-FFF2-40B4-BE49-F238E27FC236}">
                <a16:creationId xmlns:a16="http://schemas.microsoft.com/office/drawing/2014/main" id="{95150F5E-D5C0-380E-A3DA-7F0F515ACA78}"/>
              </a:ext>
            </a:extLst>
          </p:cNvPr>
          <p:cNvSpPr>
            <a:spLocks noGrp="1"/>
          </p:cNvSpPr>
          <p:nvPr>
            <p:ph type="sldNum" sz="quarter" idx="12"/>
          </p:nvPr>
        </p:nvSpPr>
        <p:spPr/>
        <p:txBody>
          <a:bodyPr/>
          <a:lstStyle/>
          <a:p>
            <a:fld id="{CC491BDB-77F2-4EF0-887C-9DE660584513}" type="slidenum">
              <a:rPr lang="en-GB" smtClean="0"/>
              <a:pPr/>
              <a:t>36</a:t>
            </a:fld>
            <a:endParaRPr lang="en-GB" dirty="0"/>
          </a:p>
        </p:txBody>
      </p:sp>
      <p:sp>
        <p:nvSpPr>
          <p:cNvPr id="4" name="TextBox 3">
            <a:extLst>
              <a:ext uri="{FF2B5EF4-FFF2-40B4-BE49-F238E27FC236}">
                <a16:creationId xmlns:a16="http://schemas.microsoft.com/office/drawing/2014/main" id="{770171AE-B29F-4ACC-B12E-3700A04274DA}"/>
              </a:ext>
            </a:extLst>
          </p:cNvPr>
          <p:cNvSpPr txBox="1"/>
          <p:nvPr/>
        </p:nvSpPr>
        <p:spPr>
          <a:xfrm>
            <a:off x="242890" y="1079770"/>
            <a:ext cx="1188263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Let’s have a closer look!</a:t>
            </a:r>
            <a:endParaRPr lang="LID4096" sz="2400" b="1" dirty="0">
              <a:latin typeface="Beaufort for LOL" panose="02020503050000020004" pitchFamily="18" charset="0"/>
              <a:cs typeface="Beaufort for LOL" panose="02020503050000020004" pitchFamily="18" charset="0"/>
            </a:endParaRPr>
          </a:p>
        </p:txBody>
      </p:sp>
      <p:cxnSp>
        <p:nvCxnSpPr>
          <p:cNvPr id="37" name="Straight Arrow Connector 36">
            <a:extLst>
              <a:ext uri="{FF2B5EF4-FFF2-40B4-BE49-F238E27FC236}">
                <a16:creationId xmlns:a16="http://schemas.microsoft.com/office/drawing/2014/main" id="{65CDF565-3817-74E9-5A3D-806F11D53FD1}"/>
              </a:ext>
            </a:extLst>
          </p:cNvPr>
          <p:cNvCxnSpPr>
            <a:stCxn id="49" idx="5"/>
            <a:endCxn id="52" idx="1"/>
          </p:cNvCxnSpPr>
          <p:nvPr/>
        </p:nvCxnSpPr>
        <p:spPr>
          <a:xfrm>
            <a:off x="9497068" y="2072485"/>
            <a:ext cx="698052" cy="537457"/>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8069A43-B140-E51D-25F6-F3A7ED8CC76D}"/>
              </a:ext>
            </a:extLst>
          </p:cNvPr>
          <p:cNvCxnSpPr>
            <a:cxnSpLocks/>
            <a:stCxn id="50" idx="6"/>
            <a:endCxn id="52" idx="2"/>
          </p:cNvCxnSpPr>
          <p:nvPr/>
        </p:nvCxnSpPr>
        <p:spPr>
          <a:xfrm flipV="1">
            <a:off x="9553339" y="2745793"/>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E459E63-EE75-63D2-027B-5CB806E9B61B}"/>
              </a:ext>
            </a:extLst>
          </p:cNvPr>
          <p:cNvCxnSpPr>
            <a:cxnSpLocks/>
            <a:stCxn id="51" idx="7"/>
            <a:endCxn id="52" idx="3"/>
          </p:cNvCxnSpPr>
          <p:nvPr/>
        </p:nvCxnSpPr>
        <p:spPr>
          <a:xfrm flipV="1">
            <a:off x="9497068" y="2881643"/>
            <a:ext cx="698052" cy="537875"/>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E6BBBB1-C7DB-21A6-8EEF-D656D661A640}"/>
                  </a:ext>
                </a:extLst>
              </p:cNvPr>
              <p:cNvSpPr txBox="1"/>
              <p:nvPr/>
            </p:nvSpPr>
            <p:spPr>
              <a:xfrm>
                <a:off x="8484563" y="1205975"/>
                <a:ext cx="2086178" cy="532390"/>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grad</m:t>
                        </m:r>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𝑔</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den>
                    </m:f>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𝑔</m:t>
                    </m:r>
                  </m:oMath>
                </a14:m>
                <a:endParaRPr lang="LID4096" dirty="0"/>
              </a:p>
            </p:txBody>
          </p:sp>
        </mc:Choice>
        <mc:Fallback xmlns="">
          <p:sp>
            <p:nvSpPr>
              <p:cNvPr id="41" name="TextBox 40">
                <a:extLst>
                  <a:ext uri="{FF2B5EF4-FFF2-40B4-BE49-F238E27FC236}">
                    <a16:creationId xmlns:a16="http://schemas.microsoft.com/office/drawing/2014/main" id="{3E6BBBB1-C7DB-21A6-8EEF-D656D661A640}"/>
                  </a:ext>
                </a:extLst>
              </p:cNvPr>
              <p:cNvSpPr txBox="1">
                <a:spLocks noRot="1" noChangeAspect="1" noMove="1" noResize="1" noEditPoints="1" noAdjustHandles="1" noChangeArrowheads="1" noChangeShapeType="1" noTextEdit="1"/>
              </p:cNvSpPr>
              <p:nvPr/>
            </p:nvSpPr>
            <p:spPr>
              <a:xfrm>
                <a:off x="8484563" y="1205975"/>
                <a:ext cx="2086178" cy="532390"/>
              </a:xfrm>
              <a:prstGeom prst="rect">
                <a:avLst/>
              </a:prstGeom>
              <a:blipFill>
                <a:blip r:embed="rId2"/>
                <a:stretch>
                  <a:fillRect l="-877" b="-5747"/>
                </a:stretch>
              </a:blipFill>
            </p:spPr>
            <p:txBody>
              <a:bodyPr/>
              <a:lstStyle/>
              <a:p>
                <a:r>
                  <a:rPr lang="LID4096">
                    <a:noFill/>
                  </a:rPr>
                  <a:t> </a:t>
                </a:r>
              </a:p>
            </p:txBody>
          </p:sp>
        </mc:Fallback>
      </mc:AlternateContent>
      <p:cxnSp>
        <p:nvCxnSpPr>
          <p:cNvPr id="44" name="Straight Arrow Connector 43">
            <a:extLst>
              <a:ext uri="{FF2B5EF4-FFF2-40B4-BE49-F238E27FC236}">
                <a16:creationId xmlns:a16="http://schemas.microsoft.com/office/drawing/2014/main" id="{FF18CCB5-3442-E3EA-37A4-5157CCDBD422}"/>
              </a:ext>
            </a:extLst>
          </p:cNvPr>
          <p:cNvCxnSpPr>
            <a:cxnSpLocks/>
          </p:cNvCxnSpPr>
          <p:nvPr/>
        </p:nvCxnSpPr>
        <p:spPr>
          <a:xfrm flipV="1">
            <a:off x="10553201" y="2745791"/>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3FF0173-F588-F14C-6302-0B89AE5DCEEB}"/>
                  </a:ext>
                </a:extLst>
              </p:cNvPr>
              <p:cNvSpPr txBox="1"/>
              <p:nvPr/>
            </p:nvSpPr>
            <p:spPr>
              <a:xfrm>
                <a:off x="9809494" y="2881641"/>
                <a:ext cx="1329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rgbClr val="FF8C00"/>
                          </a:solidFill>
                          <a:latin typeface="Cambria Math" panose="02040503050406030204" pitchFamily="18" charset="0"/>
                        </a:rPr>
                        <m:t>grad</m:t>
                      </m:r>
                      <m:r>
                        <a:rPr lang="en-US" b="0" i="0" smtClean="0">
                          <a:solidFill>
                            <a:srgbClr val="FF8C00"/>
                          </a:solidFill>
                          <a:latin typeface="Cambria Math" panose="02040503050406030204" pitchFamily="18" charset="0"/>
                        </a:rPr>
                        <m:t> </m:t>
                      </m:r>
                      <m:r>
                        <a:rPr lang="en-US" b="0" i="1" smtClean="0">
                          <a:solidFill>
                            <a:srgbClr val="FF8C00"/>
                          </a:solidFill>
                          <a:latin typeface="Cambria Math" panose="02040503050406030204" pitchFamily="18" charset="0"/>
                        </a:rPr>
                        <m:t>𝑔</m:t>
                      </m:r>
                    </m:oMath>
                  </m:oMathPara>
                </a14:m>
                <a:endParaRPr lang="LID4096" i="1" dirty="0">
                  <a:solidFill>
                    <a:srgbClr val="FF8C00"/>
                  </a:solidFill>
                </a:endParaRPr>
              </a:p>
            </p:txBody>
          </p:sp>
        </mc:Choice>
        <mc:Fallback xmlns="">
          <p:sp>
            <p:nvSpPr>
              <p:cNvPr id="45" name="TextBox 44">
                <a:extLst>
                  <a:ext uri="{FF2B5EF4-FFF2-40B4-BE49-F238E27FC236}">
                    <a16:creationId xmlns:a16="http://schemas.microsoft.com/office/drawing/2014/main" id="{E3FF0173-F588-F14C-6302-0B89AE5DCEEB}"/>
                  </a:ext>
                </a:extLst>
              </p:cNvPr>
              <p:cNvSpPr txBox="1">
                <a:spLocks noRot="1" noChangeAspect="1" noMove="1" noResize="1" noEditPoints="1" noAdjustHandles="1" noChangeArrowheads="1" noChangeShapeType="1" noTextEdit="1"/>
              </p:cNvSpPr>
              <p:nvPr/>
            </p:nvSpPr>
            <p:spPr>
              <a:xfrm>
                <a:off x="9809494" y="2881641"/>
                <a:ext cx="1329217" cy="369332"/>
              </a:xfrm>
              <a:prstGeom prst="rect">
                <a:avLst/>
              </a:prstGeom>
              <a:blipFill>
                <a:blip r:embed="rId3"/>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0C83844E-A075-7C08-F45A-813866FCBAEB}"/>
                  </a:ext>
                </a:extLst>
              </p:cNvPr>
              <p:cNvSpPr/>
              <p:nvPr/>
            </p:nvSpPr>
            <p:spPr>
              <a:xfrm>
                <a:off x="9169096" y="2553672"/>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0" name="Oval 49">
                <a:extLst>
                  <a:ext uri="{FF2B5EF4-FFF2-40B4-BE49-F238E27FC236}">
                    <a16:creationId xmlns:a16="http://schemas.microsoft.com/office/drawing/2014/main" id="{0C83844E-A075-7C08-F45A-813866FCBAEB}"/>
                  </a:ext>
                </a:extLst>
              </p:cNvPr>
              <p:cNvSpPr>
                <a:spLocks noRot="1" noChangeAspect="1" noMove="1" noResize="1" noEditPoints="1" noAdjustHandles="1" noChangeArrowheads="1" noChangeShapeType="1" noTextEdit="1"/>
              </p:cNvSpPr>
              <p:nvPr/>
            </p:nvSpPr>
            <p:spPr>
              <a:xfrm>
                <a:off x="9169096" y="2553672"/>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240AE581-31E1-8041-F372-6DBA29C07BAB}"/>
                  </a:ext>
                </a:extLst>
              </p:cNvPr>
              <p:cNvSpPr/>
              <p:nvPr/>
            </p:nvSpPr>
            <p:spPr>
              <a:xfrm>
                <a:off x="9169096" y="3363247"/>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1" name="Oval 50">
                <a:extLst>
                  <a:ext uri="{FF2B5EF4-FFF2-40B4-BE49-F238E27FC236}">
                    <a16:creationId xmlns:a16="http://schemas.microsoft.com/office/drawing/2014/main" id="{240AE581-31E1-8041-F372-6DBA29C07BAB}"/>
                  </a:ext>
                </a:extLst>
              </p:cNvPr>
              <p:cNvSpPr>
                <a:spLocks noRot="1" noChangeAspect="1" noMove="1" noResize="1" noEditPoints="1" noAdjustHandles="1" noChangeArrowheads="1" noChangeShapeType="1" noTextEdit="1"/>
              </p:cNvSpPr>
              <p:nvPr/>
            </p:nvSpPr>
            <p:spPr>
              <a:xfrm>
                <a:off x="9169096" y="3363247"/>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96D7B639-0781-A72C-0F4B-EA34C81FF07E}"/>
                  </a:ext>
                </a:extLst>
              </p:cNvPr>
              <p:cNvSpPr/>
              <p:nvPr/>
            </p:nvSpPr>
            <p:spPr>
              <a:xfrm>
                <a:off x="10138849" y="2553671"/>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2" name="Oval 51">
                <a:extLst>
                  <a:ext uri="{FF2B5EF4-FFF2-40B4-BE49-F238E27FC236}">
                    <a16:creationId xmlns:a16="http://schemas.microsoft.com/office/drawing/2014/main" id="{96D7B639-0781-A72C-0F4B-EA34C81FF07E}"/>
                  </a:ext>
                </a:extLst>
              </p:cNvPr>
              <p:cNvSpPr>
                <a:spLocks noRot="1" noChangeAspect="1" noMove="1" noResize="1" noEditPoints="1" noAdjustHandles="1" noChangeArrowheads="1" noChangeShapeType="1" noTextEdit="1"/>
              </p:cNvSpPr>
              <p:nvPr/>
            </p:nvSpPr>
            <p:spPr>
              <a:xfrm>
                <a:off x="10138849" y="2553671"/>
                <a:ext cx="384243" cy="384243"/>
              </a:xfrm>
              <a:prstGeom prst="ellipse">
                <a:avLst/>
              </a:prstGeom>
              <a:blipFill>
                <a:blip r:embed="rId5"/>
                <a:stretch>
                  <a:fillRect/>
                </a:stretch>
              </a:blipFill>
              <a:ln>
                <a:solidFill>
                  <a:schemeClr val="tx1"/>
                </a:solidFill>
              </a:ln>
            </p:spPr>
            <p:txBody>
              <a:bodyPr/>
              <a:lstStyle/>
              <a:p>
                <a:r>
                  <a:rPr lang="LID4096">
                    <a:noFill/>
                  </a:rPr>
                  <a:t> </a:t>
                </a:r>
              </a:p>
            </p:txBody>
          </p:sp>
        </mc:Fallback>
      </mc:AlternateContent>
      <p:sp>
        <p:nvSpPr>
          <p:cNvPr id="10" name="TextBox 9">
            <a:extLst>
              <a:ext uri="{FF2B5EF4-FFF2-40B4-BE49-F238E27FC236}">
                <a16:creationId xmlns:a16="http://schemas.microsoft.com/office/drawing/2014/main" id="{5C2EB498-0197-735D-1AAF-E2BAC806EA11}"/>
              </a:ext>
            </a:extLst>
          </p:cNvPr>
          <p:cNvSpPr txBox="1"/>
          <p:nvPr/>
        </p:nvSpPr>
        <p:spPr>
          <a:xfrm>
            <a:off x="242889" y="166884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Along edges, </a:t>
            </a:r>
            <a:r>
              <a:rPr lang="en-US" sz="2400" dirty="0">
                <a:latin typeface="Beaufort for LOL" panose="02020503050000020004" pitchFamily="18" charset="0"/>
                <a:cs typeface="Beaufort for LOL" panose="02020503050000020004" pitchFamily="18" charset="0"/>
              </a:rPr>
              <a:t>we propagate products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(like message passing)!</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5AFC549-B97B-49BC-C641-0A1BFF788489}"/>
                  </a:ext>
                </a:extLst>
              </p:cNvPr>
              <p:cNvSpPr txBox="1"/>
              <p:nvPr/>
            </p:nvSpPr>
            <p:spPr>
              <a:xfrm>
                <a:off x="7067076" y="1792408"/>
                <a:ext cx="6096810" cy="667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𝑔</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den>
                      </m:f>
                    </m:oMath>
                  </m:oMathPara>
                </a14:m>
                <a:endParaRPr lang="LID4096" dirty="0"/>
              </a:p>
            </p:txBody>
          </p:sp>
        </mc:Choice>
        <mc:Fallback xmlns="">
          <p:sp>
            <p:nvSpPr>
              <p:cNvPr id="28" name="TextBox 27">
                <a:extLst>
                  <a:ext uri="{FF2B5EF4-FFF2-40B4-BE49-F238E27FC236}">
                    <a16:creationId xmlns:a16="http://schemas.microsoft.com/office/drawing/2014/main" id="{05AFC549-B97B-49BC-C641-0A1BFF788489}"/>
                  </a:ext>
                </a:extLst>
              </p:cNvPr>
              <p:cNvSpPr txBox="1">
                <a:spLocks noRot="1" noChangeAspect="1" noMove="1" noResize="1" noEditPoints="1" noAdjustHandles="1" noChangeArrowheads="1" noChangeShapeType="1" noTextEdit="1"/>
              </p:cNvSpPr>
              <p:nvPr/>
            </p:nvSpPr>
            <p:spPr>
              <a:xfrm>
                <a:off x="7067076" y="1792408"/>
                <a:ext cx="6096810" cy="667619"/>
              </a:xfrm>
              <a:prstGeom prst="rect">
                <a:avLst/>
              </a:prstGeom>
              <a:blipFill>
                <a:blip r:embed="rId6"/>
                <a:stretch>
                  <a:fillRect/>
                </a:stretch>
              </a:blipFill>
            </p:spPr>
            <p:txBody>
              <a:bodyPr/>
              <a:lstStyle/>
              <a:p>
                <a:r>
                  <a:rPr lang="LID4096">
                    <a:noFill/>
                  </a:rPr>
                  <a:t> </a:t>
                </a:r>
              </a:p>
            </p:txBody>
          </p:sp>
        </mc:Fallback>
      </mc:AlternateContent>
      <p:cxnSp>
        <p:nvCxnSpPr>
          <p:cNvPr id="32" name="Straight Arrow Connector 31">
            <a:extLst>
              <a:ext uri="{FF2B5EF4-FFF2-40B4-BE49-F238E27FC236}">
                <a16:creationId xmlns:a16="http://schemas.microsoft.com/office/drawing/2014/main" id="{18FE5300-46FA-DE4D-6C06-62AE9F1E5D55}"/>
              </a:ext>
            </a:extLst>
          </p:cNvPr>
          <p:cNvCxnSpPr>
            <a:cxnSpLocks/>
            <a:stCxn id="6" idx="7"/>
          </p:cNvCxnSpPr>
          <p:nvPr/>
        </p:nvCxnSpPr>
        <p:spPr>
          <a:xfrm flipV="1">
            <a:off x="7636223" y="1955260"/>
            <a:ext cx="1532873" cy="654682"/>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9DC69A1-0871-143B-FFEB-35AFE40AF9AB}"/>
                  </a:ext>
                </a:extLst>
              </p:cNvPr>
              <p:cNvSpPr txBox="1"/>
              <p:nvPr/>
            </p:nvSpPr>
            <p:spPr>
              <a:xfrm>
                <a:off x="7579486" y="1738365"/>
                <a:ext cx="1021640"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p>
            </p:txBody>
          </p:sp>
        </mc:Choice>
        <mc:Fallback xmlns="">
          <p:sp>
            <p:nvSpPr>
              <p:cNvPr id="5" name="TextBox 4">
                <a:extLst>
                  <a:ext uri="{FF2B5EF4-FFF2-40B4-BE49-F238E27FC236}">
                    <a16:creationId xmlns:a16="http://schemas.microsoft.com/office/drawing/2014/main" id="{E9DC69A1-0871-143B-FFEB-35AFE40AF9AB}"/>
                  </a:ext>
                </a:extLst>
              </p:cNvPr>
              <p:cNvSpPr txBox="1">
                <a:spLocks noRot="1" noChangeAspect="1" noMove="1" noResize="1" noEditPoints="1" noAdjustHandles="1" noChangeArrowheads="1" noChangeShapeType="1" noTextEdit="1"/>
              </p:cNvSpPr>
              <p:nvPr/>
            </p:nvSpPr>
            <p:spPr>
              <a:xfrm>
                <a:off x="7579486" y="1738365"/>
                <a:ext cx="1021640" cy="619016"/>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9873482-C271-402D-D3D6-4726B6DB35F3}"/>
                  </a:ext>
                </a:extLst>
              </p:cNvPr>
              <p:cNvSpPr/>
              <p:nvPr/>
            </p:nvSpPr>
            <p:spPr>
              <a:xfrm>
                <a:off x="7308251" y="255367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6" name="Oval 5">
                <a:extLst>
                  <a:ext uri="{FF2B5EF4-FFF2-40B4-BE49-F238E27FC236}">
                    <a16:creationId xmlns:a16="http://schemas.microsoft.com/office/drawing/2014/main" id="{09873482-C271-402D-D3D6-4726B6DB35F3}"/>
                  </a:ext>
                </a:extLst>
              </p:cNvPr>
              <p:cNvSpPr>
                <a:spLocks noRot="1" noChangeAspect="1" noMove="1" noResize="1" noEditPoints="1" noAdjustHandles="1" noChangeArrowheads="1" noChangeShapeType="1" noTextEdit="1"/>
              </p:cNvSpPr>
              <p:nvPr/>
            </p:nvSpPr>
            <p:spPr>
              <a:xfrm>
                <a:off x="7308251" y="2553671"/>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0297E6B4-1B62-E28F-F153-25B75B267686}"/>
                  </a:ext>
                </a:extLst>
              </p:cNvPr>
              <p:cNvSpPr/>
              <p:nvPr/>
            </p:nvSpPr>
            <p:spPr>
              <a:xfrm>
                <a:off x="9169096" y="1761120"/>
                <a:ext cx="384243" cy="364787"/>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9" name="Oval 48">
                <a:extLst>
                  <a:ext uri="{FF2B5EF4-FFF2-40B4-BE49-F238E27FC236}">
                    <a16:creationId xmlns:a16="http://schemas.microsoft.com/office/drawing/2014/main" id="{0297E6B4-1B62-E28F-F153-25B75B267686}"/>
                  </a:ext>
                </a:extLst>
              </p:cNvPr>
              <p:cNvSpPr>
                <a:spLocks noRot="1" noChangeAspect="1" noMove="1" noResize="1" noEditPoints="1" noAdjustHandles="1" noChangeArrowheads="1" noChangeShapeType="1" noTextEdit="1"/>
              </p:cNvSpPr>
              <p:nvPr/>
            </p:nvSpPr>
            <p:spPr>
              <a:xfrm>
                <a:off x="9169096" y="1761120"/>
                <a:ext cx="384243" cy="364787"/>
              </a:xfrm>
              <a:prstGeom prst="ellipse">
                <a:avLst/>
              </a:prstGeom>
              <a:blipFill>
                <a:blip r:embed="rId8"/>
                <a:stretch>
                  <a:fillRect/>
                </a:stretch>
              </a:blipFill>
              <a:ln>
                <a:solidFill>
                  <a:schemeClr val="tx1"/>
                </a:solidFill>
              </a:ln>
            </p:spPr>
            <p:txBody>
              <a:bodyPr/>
              <a:lstStyle/>
              <a:p>
                <a:r>
                  <a:rPr lang="LID4096">
                    <a:noFill/>
                  </a:rPr>
                  <a:t> </a:t>
                </a:r>
              </a:p>
            </p:txBody>
          </p:sp>
        </mc:Fallback>
      </mc:AlternateContent>
    </p:spTree>
    <p:extLst>
      <p:ext uri="{BB962C8B-B14F-4D97-AF65-F5344CB8AC3E}">
        <p14:creationId xmlns:p14="http://schemas.microsoft.com/office/powerpoint/2010/main" val="4221306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6A292-3693-A3A6-C0EF-D0B822125C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42171-C503-89F4-0263-8765D326D5D8}"/>
              </a:ext>
            </a:extLst>
          </p:cNvPr>
          <p:cNvSpPr>
            <a:spLocks noGrp="1"/>
          </p:cNvSpPr>
          <p:nvPr>
            <p:ph type="title"/>
          </p:nvPr>
        </p:nvSpPr>
        <p:spPr/>
        <p:txBody>
          <a:bodyPr/>
          <a:lstStyle/>
          <a:p>
            <a:r>
              <a:rPr lang="en-US" dirty="0"/>
              <a:t>Automatic Differentiation</a:t>
            </a:r>
            <a:endParaRPr lang="LID4096" dirty="0"/>
          </a:p>
        </p:txBody>
      </p:sp>
      <p:sp>
        <p:nvSpPr>
          <p:cNvPr id="3" name="Slide Number Placeholder 2">
            <a:extLst>
              <a:ext uri="{FF2B5EF4-FFF2-40B4-BE49-F238E27FC236}">
                <a16:creationId xmlns:a16="http://schemas.microsoft.com/office/drawing/2014/main" id="{F9E71A70-C92E-FF2A-C882-61CB31CB211D}"/>
              </a:ext>
            </a:extLst>
          </p:cNvPr>
          <p:cNvSpPr>
            <a:spLocks noGrp="1"/>
          </p:cNvSpPr>
          <p:nvPr>
            <p:ph type="sldNum" sz="quarter" idx="12"/>
          </p:nvPr>
        </p:nvSpPr>
        <p:spPr/>
        <p:txBody>
          <a:bodyPr/>
          <a:lstStyle/>
          <a:p>
            <a:fld id="{CC491BDB-77F2-4EF0-887C-9DE660584513}" type="slidenum">
              <a:rPr lang="en-GB" smtClean="0"/>
              <a:pPr/>
              <a:t>37</a:t>
            </a:fld>
            <a:endParaRPr lang="en-GB" dirty="0"/>
          </a:p>
        </p:txBody>
      </p:sp>
      <p:sp>
        <p:nvSpPr>
          <p:cNvPr id="4" name="TextBox 3">
            <a:extLst>
              <a:ext uri="{FF2B5EF4-FFF2-40B4-BE49-F238E27FC236}">
                <a16:creationId xmlns:a16="http://schemas.microsoft.com/office/drawing/2014/main" id="{6B62F697-40E4-1C1E-D9E5-231C9E11522D}"/>
              </a:ext>
            </a:extLst>
          </p:cNvPr>
          <p:cNvSpPr txBox="1"/>
          <p:nvPr/>
        </p:nvSpPr>
        <p:spPr>
          <a:xfrm>
            <a:off x="242890" y="1079770"/>
            <a:ext cx="1188263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Let’s have a closer look!</a:t>
            </a:r>
            <a:endParaRPr lang="LID4096" sz="2400" b="1" dirty="0">
              <a:latin typeface="Beaufort for LOL" panose="02020503050000020004" pitchFamily="18" charset="0"/>
              <a:cs typeface="Beaufort for LOL" panose="02020503050000020004" pitchFamily="18" charset="0"/>
            </a:endParaRPr>
          </a:p>
        </p:txBody>
      </p:sp>
      <p:cxnSp>
        <p:nvCxnSpPr>
          <p:cNvPr id="37" name="Straight Arrow Connector 36">
            <a:extLst>
              <a:ext uri="{FF2B5EF4-FFF2-40B4-BE49-F238E27FC236}">
                <a16:creationId xmlns:a16="http://schemas.microsoft.com/office/drawing/2014/main" id="{2B85264E-4F23-CC37-20BE-05CF7B8F8E62}"/>
              </a:ext>
            </a:extLst>
          </p:cNvPr>
          <p:cNvCxnSpPr>
            <a:stCxn id="49" idx="5"/>
            <a:endCxn id="52" idx="1"/>
          </p:cNvCxnSpPr>
          <p:nvPr/>
        </p:nvCxnSpPr>
        <p:spPr>
          <a:xfrm>
            <a:off x="9497068" y="2072485"/>
            <a:ext cx="698052" cy="537457"/>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029DB44-A5E3-196E-7F6A-80A7DD922018}"/>
              </a:ext>
            </a:extLst>
          </p:cNvPr>
          <p:cNvCxnSpPr>
            <a:cxnSpLocks/>
            <a:stCxn id="50" idx="6"/>
            <a:endCxn id="52" idx="2"/>
          </p:cNvCxnSpPr>
          <p:nvPr/>
        </p:nvCxnSpPr>
        <p:spPr>
          <a:xfrm flipV="1">
            <a:off x="9553339" y="2745793"/>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C490FF-8E9C-71FC-2E2A-262975E7595F}"/>
              </a:ext>
            </a:extLst>
          </p:cNvPr>
          <p:cNvCxnSpPr>
            <a:cxnSpLocks/>
            <a:stCxn id="51" idx="7"/>
            <a:endCxn id="52" idx="3"/>
          </p:cNvCxnSpPr>
          <p:nvPr/>
        </p:nvCxnSpPr>
        <p:spPr>
          <a:xfrm flipV="1">
            <a:off x="9497068" y="2881643"/>
            <a:ext cx="698052" cy="537875"/>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5BCF88F-3B03-BE00-6989-8EFBD77B6697}"/>
                  </a:ext>
                </a:extLst>
              </p:cNvPr>
              <p:cNvSpPr txBox="1"/>
              <p:nvPr/>
            </p:nvSpPr>
            <p:spPr>
              <a:xfrm>
                <a:off x="8336250" y="1425691"/>
                <a:ext cx="20861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1</m:t>
                          </m:r>
                        </m:sub>
                      </m:sSub>
                    </m:oMath>
                  </m:oMathPara>
                </a14:m>
                <a:endParaRPr lang="LID4096" dirty="0">
                  <a:solidFill>
                    <a:srgbClr val="FF8C00"/>
                  </a:solidFill>
                </a:endParaRPr>
              </a:p>
            </p:txBody>
          </p:sp>
        </mc:Choice>
        <mc:Fallback xmlns="">
          <p:sp>
            <p:nvSpPr>
              <p:cNvPr id="41" name="TextBox 40">
                <a:extLst>
                  <a:ext uri="{FF2B5EF4-FFF2-40B4-BE49-F238E27FC236}">
                    <a16:creationId xmlns:a16="http://schemas.microsoft.com/office/drawing/2014/main" id="{35BCF88F-3B03-BE00-6989-8EFBD77B6697}"/>
                  </a:ext>
                </a:extLst>
              </p:cNvPr>
              <p:cNvSpPr txBox="1">
                <a:spLocks noRot="1" noChangeAspect="1" noMove="1" noResize="1" noEditPoints="1" noAdjustHandles="1" noChangeArrowheads="1" noChangeShapeType="1" noTextEdit="1"/>
              </p:cNvSpPr>
              <p:nvPr/>
            </p:nvSpPr>
            <p:spPr>
              <a:xfrm>
                <a:off x="8336250" y="1425691"/>
                <a:ext cx="2086178" cy="369332"/>
              </a:xfrm>
              <a:prstGeom prst="rect">
                <a:avLst/>
              </a:prstGeom>
              <a:blipFill>
                <a:blip r:embed="rId2"/>
                <a:stretch>
                  <a:fillRect b="-13333"/>
                </a:stretch>
              </a:blipFill>
            </p:spPr>
            <p:txBody>
              <a:bodyPr/>
              <a:lstStyle/>
              <a:p>
                <a:r>
                  <a:rPr lang="LID4096">
                    <a:noFill/>
                  </a:rPr>
                  <a:t> </a:t>
                </a:r>
              </a:p>
            </p:txBody>
          </p:sp>
        </mc:Fallback>
      </mc:AlternateContent>
      <p:cxnSp>
        <p:nvCxnSpPr>
          <p:cNvPr id="44" name="Straight Arrow Connector 43">
            <a:extLst>
              <a:ext uri="{FF2B5EF4-FFF2-40B4-BE49-F238E27FC236}">
                <a16:creationId xmlns:a16="http://schemas.microsoft.com/office/drawing/2014/main" id="{3F4A9DCF-399E-7B4A-2C47-45B78CE85AB4}"/>
              </a:ext>
            </a:extLst>
          </p:cNvPr>
          <p:cNvCxnSpPr>
            <a:cxnSpLocks/>
          </p:cNvCxnSpPr>
          <p:nvPr/>
        </p:nvCxnSpPr>
        <p:spPr>
          <a:xfrm flipV="1">
            <a:off x="10553201" y="2745791"/>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2D2207-7644-B074-E3BE-7F93F838798F}"/>
                  </a:ext>
                </a:extLst>
              </p:cNvPr>
              <p:cNvSpPr txBox="1"/>
              <p:nvPr/>
            </p:nvSpPr>
            <p:spPr>
              <a:xfrm>
                <a:off x="9809494" y="2881641"/>
                <a:ext cx="1329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grad</m:t>
                      </m:r>
                      <m:r>
                        <a:rPr lang="en-US" b="0" i="0"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𝑔</m:t>
                      </m:r>
                    </m:oMath>
                  </m:oMathPara>
                </a14:m>
                <a:endParaRPr lang="LID4096" i="1" dirty="0">
                  <a:solidFill>
                    <a:schemeClr val="tx1"/>
                  </a:solidFill>
                </a:endParaRPr>
              </a:p>
            </p:txBody>
          </p:sp>
        </mc:Choice>
        <mc:Fallback xmlns="">
          <p:sp>
            <p:nvSpPr>
              <p:cNvPr id="45" name="TextBox 44">
                <a:extLst>
                  <a:ext uri="{FF2B5EF4-FFF2-40B4-BE49-F238E27FC236}">
                    <a16:creationId xmlns:a16="http://schemas.microsoft.com/office/drawing/2014/main" id="{A72D2207-7644-B074-E3BE-7F93F838798F}"/>
                  </a:ext>
                </a:extLst>
              </p:cNvPr>
              <p:cNvSpPr txBox="1">
                <a:spLocks noRot="1" noChangeAspect="1" noMove="1" noResize="1" noEditPoints="1" noAdjustHandles="1" noChangeArrowheads="1" noChangeShapeType="1" noTextEdit="1"/>
              </p:cNvSpPr>
              <p:nvPr/>
            </p:nvSpPr>
            <p:spPr>
              <a:xfrm>
                <a:off x="9809494" y="2881641"/>
                <a:ext cx="1329217" cy="369332"/>
              </a:xfrm>
              <a:prstGeom prst="rect">
                <a:avLst/>
              </a:prstGeom>
              <a:blipFill>
                <a:blip r:embed="rId3"/>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0917CE58-F448-704C-BED1-4F2791DCE37A}"/>
                  </a:ext>
                </a:extLst>
              </p:cNvPr>
              <p:cNvSpPr/>
              <p:nvPr/>
            </p:nvSpPr>
            <p:spPr>
              <a:xfrm>
                <a:off x="9169096" y="2553672"/>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0" name="Oval 49">
                <a:extLst>
                  <a:ext uri="{FF2B5EF4-FFF2-40B4-BE49-F238E27FC236}">
                    <a16:creationId xmlns:a16="http://schemas.microsoft.com/office/drawing/2014/main" id="{0917CE58-F448-704C-BED1-4F2791DCE37A}"/>
                  </a:ext>
                </a:extLst>
              </p:cNvPr>
              <p:cNvSpPr>
                <a:spLocks noRot="1" noChangeAspect="1" noMove="1" noResize="1" noEditPoints="1" noAdjustHandles="1" noChangeArrowheads="1" noChangeShapeType="1" noTextEdit="1"/>
              </p:cNvSpPr>
              <p:nvPr/>
            </p:nvSpPr>
            <p:spPr>
              <a:xfrm>
                <a:off x="9169096" y="2553672"/>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63CDC9A6-764F-B6A6-708B-236CB6429538}"/>
                  </a:ext>
                </a:extLst>
              </p:cNvPr>
              <p:cNvSpPr/>
              <p:nvPr/>
            </p:nvSpPr>
            <p:spPr>
              <a:xfrm>
                <a:off x="9169096" y="3363247"/>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1" name="Oval 50">
                <a:extLst>
                  <a:ext uri="{FF2B5EF4-FFF2-40B4-BE49-F238E27FC236}">
                    <a16:creationId xmlns:a16="http://schemas.microsoft.com/office/drawing/2014/main" id="{63CDC9A6-764F-B6A6-708B-236CB6429538}"/>
                  </a:ext>
                </a:extLst>
              </p:cNvPr>
              <p:cNvSpPr>
                <a:spLocks noRot="1" noChangeAspect="1" noMove="1" noResize="1" noEditPoints="1" noAdjustHandles="1" noChangeArrowheads="1" noChangeShapeType="1" noTextEdit="1"/>
              </p:cNvSpPr>
              <p:nvPr/>
            </p:nvSpPr>
            <p:spPr>
              <a:xfrm>
                <a:off x="9169096" y="3363247"/>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75A8AF0F-D470-67F6-AB08-E5D60C6EFA8E}"/>
                  </a:ext>
                </a:extLst>
              </p:cNvPr>
              <p:cNvSpPr/>
              <p:nvPr/>
            </p:nvSpPr>
            <p:spPr>
              <a:xfrm>
                <a:off x="10138849" y="2553671"/>
                <a:ext cx="384243" cy="384243"/>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2" name="Oval 51">
                <a:extLst>
                  <a:ext uri="{FF2B5EF4-FFF2-40B4-BE49-F238E27FC236}">
                    <a16:creationId xmlns:a16="http://schemas.microsoft.com/office/drawing/2014/main" id="{75A8AF0F-D470-67F6-AB08-E5D60C6EFA8E}"/>
                  </a:ext>
                </a:extLst>
              </p:cNvPr>
              <p:cNvSpPr>
                <a:spLocks noRot="1" noChangeAspect="1" noMove="1" noResize="1" noEditPoints="1" noAdjustHandles="1" noChangeArrowheads="1" noChangeShapeType="1" noTextEdit="1"/>
              </p:cNvSpPr>
              <p:nvPr/>
            </p:nvSpPr>
            <p:spPr>
              <a:xfrm>
                <a:off x="10138849" y="2553671"/>
                <a:ext cx="384243" cy="384243"/>
              </a:xfrm>
              <a:prstGeom prst="ellipse">
                <a:avLst/>
              </a:prstGeom>
              <a:blipFill>
                <a:blip r:embed="rId5"/>
                <a:stretch>
                  <a:fillRect/>
                </a:stretch>
              </a:blipFill>
              <a:ln>
                <a:solidFill>
                  <a:schemeClr val="tx1"/>
                </a:solidFill>
              </a:ln>
            </p:spPr>
            <p:txBody>
              <a:bodyPr/>
              <a:lstStyle/>
              <a:p>
                <a:r>
                  <a:rPr lang="LID4096">
                    <a:noFill/>
                  </a:rPr>
                  <a:t> </a:t>
                </a:r>
              </a:p>
            </p:txBody>
          </p:sp>
        </mc:Fallback>
      </mc:AlternateContent>
      <p:sp>
        <p:nvSpPr>
          <p:cNvPr id="10" name="TextBox 9">
            <a:extLst>
              <a:ext uri="{FF2B5EF4-FFF2-40B4-BE49-F238E27FC236}">
                <a16:creationId xmlns:a16="http://schemas.microsoft.com/office/drawing/2014/main" id="{8D0A9051-B829-4737-57F3-8DE9D3F34438}"/>
              </a:ext>
            </a:extLst>
          </p:cNvPr>
          <p:cNvSpPr txBox="1"/>
          <p:nvPr/>
        </p:nvSpPr>
        <p:spPr>
          <a:xfrm>
            <a:off x="242889" y="166884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Along edges, </a:t>
            </a:r>
            <a:r>
              <a:rPr lang="en-US" sz="2400" dirty="0">
                <a:latin typeface="Beaufort for LOL" panose="02020503050000020004" pitchFamily="18" charset="0"/>
                <a:cs typeface="Beaufort for LOL" panose="02020503050000020004" pitchFamily="18" charset="0"/>
              </a:rPr>
              <a:t>we propagate products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(like message passing)!</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E7DEBA7-6559-FCE5-A03A-F1AD8EC6CEFD}"/>
                  </a:ext>
                </a:extLst>
              </p:cNvPr>
              <p:cNvSpPr txBox="1"/>
              <p:nvPr/>
            </p:nvSpPr>
            <p:spPr>
              <a:xfrm>
                <a:off x="9766858" y="1792408"/>
                <a:ext cx="697246" cy="667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𝑔</m:t>
                          </m:r>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1</m:t>
                              </m:r>
                            </m:sub>
                          </m:sSub>
                        </m:den>
                      </m:f>
                    </m:oMath>
                  </m:oMathPara>
                </a14:m>
                <a:endParaRPr lang="LID4096" dirty="0">
                  <a:solidFill>
                    <a:schemeClr val="tx1"/>
                  </a:solidFill>
                </a:endParaRPr>
              </a:p>
            </p:txBody>
          </p:sp>
        </mc:Choice>
        <mc:Fallback xmlns="">
          <p:sp>
            <p:nvSpPr>
              <p:cNvPr id="28" name="TextBox 27">
                <a:extLst>
                  <a:ext uri="{FF2B5EF4-FFF2-40B4-BE49-F238E27FC236}">
                    <a16:creationId xmlns:a16="http://schemas.microsoft.com/office/drawing/2014/main" id="{1E7DEBA7-6559-FCE5-A03A-F1AD8EC6CEFD}"/>
                  </a:ext>
                </a:extLst>
              </p:cNvPr>
              <p:cNvSpPr txBox="1">
                <a:spLocks noRot="1" noChangeAspect="1" noMove="1" noResize="1" noEditPoints="1" noAdjustHandles="1" noChangeArrowheads="1" noChangeShapeType="1" noTextEdit="1"/>
              </p:cNvSpPr>
              <p:nvPr/>
            </p:nvSpPr>
            <p:spPr>
              <a:xfrm>
                <a:off x="9766858" y="1792408"/>
                <a:ext cx="697246" cy="667619"/>
              </a:xfrm>
              <a:prstGeom prst="rect">
                <a:avLst/>
              </a:prstGeom>
              <a:blipFill>
                <a:blip r:embed="rId6"/>
                <a:stretch>
                  <a:fillRect/>
                </a:stretch>
              </a:blipFill>
            </p:spPr>
            <p:txBody>
              <a:bodyPr/>
              <a:lstStyle/>
              <a:p>
                <a:r>
                  <a:rPr lang="LID4096">
                    <a:noFill/>
                  </a:rPr>
                  <a:t> </a:t>
                </a:r>
              </a:p>
            </p:txBody>
          </p:sp>
        </mc:Fallback>
      </mc:AlternateContent>
      <p:cxnSp>
        <p:nvCxnSpPr>
          <p:cNvPr id="7" name="Straight Arrow Connector 6">
            <a:extLst>
              <a:ext uri="{FF2B5EF4-FFF2-40B4-BE49-F238E27FC236}">
                <a16:creationId xmlns:a16="http://schemas.microsoft.com/office/drawing/2014/main" id="{D6F50A66-502D-442C-F3DC-7A7384BA9A86}"/>
              </a:ext>
            </a:extLst>
          </p:cNvPr>
          <p:cNvCxnSpPr>
            <a:cxnSpLocks/>
            <a:endCxn id="51" idx="2"/>
          </p:cNvCxnSpPr>
          <p:nvPr/>
        </p:nvCxnSpPr>
        <p:spPr>
          <a:xfrm>
            <a:off x="7654585" y="2881641"/>
            <a:ext cx="1514511" cy="673728"/>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8CB443-B36D-792D-6029-F3982998AF22}"/>
              </a:ext>
            </a:extLst>
          </p:cNvPr>
          <p:cNvCxnSpPr>
            <a:cxnSpLocks/>
            <a:endCxn id="50" idx="2"/>
          </p:cNvCxnSpPr>
          <p:nvPr/>
        </p:nvCxnSpPr>
        <p:spPr>
          <a:xfrm flipV="1">
            <a:off x="7696574" y="2745794"/>
            <a:ext cx="1472522" cy="17591"/>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6D93EF-527A-5C48-4386-16DAF1EE0F1F}"/>
                  </a:ext>
                </a:extLst>
              </p:cNvPr>
              <p:cNvSpPr txBox="1"/>
              <p:nvPr/>
            </p:nvSpPr>
            <p:spPr>
              <a:xfrm>
                <a:off x="8799935" y="2850608"/>
                <a:ext cx="1158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2</m:t>
                          </m:r>
                        </m:sub>
                      </m:sSub>
                    </m:oMath>
                  </m:oMathPara>
                </a14:m>
                <a:endParaRPr lang="LID4096" dirty="0">
                  <a:solidFill>
                    <a:srgbClr val="FF8C00"/>
                  </a:solidFill>
                </a:endParaRPr>
              </a:p>
            </p:txBody>
          </p:sp>
        </mc:Choice>
        <mc:Fallback xmlns="">
          <p:sp>
            <p:nvSpPr>
              <p:cNvPr id="9" name="TextBox 8">
                <a:extLst>
                  <a:ext uri="{FF2B5EF4-FFF2-40B4-BE49-F238E27FC236}">
                    <a16:creationId xmlns:a16="http://schemas.microsoft.com/office/drawing/2014/main" id="{B26D93EF-527A-5C48-4386-16DAF1EE0F1F}"/>
                  </a:ext>
                </a:extLst>
              </p:cNvPr>
              <p:cNvSpPr txBox="1">
                <a:spLocks noRot="1" noChangeAspect="1" noMove="1" noResize="1" noEditPoints="1" noAdjustHandles="1" noChangeArrowheads="1" noChangeShapeType="1" noTextEdit="1"/>
              </p:cNvSpPr>
              <p:nvPr/>
            </p:nvSpPr>
            <p:spPr>
              <a:xfrm>
                <a:off x="8799935" y="2850608"/>
                <a:ext cx="1158808" cy="369332"/>
              </a:xfrm>
              <a:prstGeom prst="rect">
                <a:avLst/>
              </a:prstGeom>
              <a:blipFill>
                <a:blip r:embed="rId7"/>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6E38933-FB01-BC65-07C7-0DF93E9A4D82}"/>
                  </a:ext>
                </a:extLst>
              </p:cNvPr>
              <p:cNvSpPr txBox="1"/>
              <p:nvPr/>
            </p:nvSpPr>
            <p:spPr>
              <a:xfrm>
                <a:off x="8799935" y="3704404"/>
                <a:ext cx="1217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3</m:t>
                          </m:r>
                        </m:sub>
                      </m:sSub>
                    </m:oMath>
                  </m:oMathPara>
                </a14:m>
                <a:endParaRPr lang="LID4096" dirty="0">
                  <a:solidFill>
                    <a:srgbClr val="FF8C00"/>
                  </a:solidFill>
                </a:endParaRPr>
              </a:p>
            </p:txBody>
          </p:sp>
        </mc:Choice>
        <mc:Fallback xmlns="">
          <p:sp>
            <p:nvSpPr>
              <p:cNvPr id="11" name="TextBox 10">
                <a:extLst>
                  <a:ext uri="{FF2B5EF4-FFF2-40B4-BE49-F238E27FC236}">
                    <a16:creationId xmlns:a16="http://schemas.microsoft.com/office/drawing/2014/main" id="{B6E38933-FB01-BC65-07C7-0DF93E9A4D82}"/>
                  </a:ext>
                </a:extLst>
              </p:cNvPr>
              <p:cNvSpPr txBox="1">
                <a:spLocks noRot="1" noChangeAspect="1" noMove="1" noResize="1" noEditPoints="1" noAdjustHandles="1" noChangeArrowheads="1" noChangeShapeType="1" noTextEdit="1"/>
              </p:cNvSpPr>
              <p:nvPr/>
            </p:nvSpPr>
            <p:spPr>
              <a:xfrm>
                <a:off x="8799935" y="3704404"/>
                <a:ext cx="1217174" cy="369332"/>
              </a:xfrm>
              <a:prstGeom prst="rect">
                <a:avLst/>
              </a:prstGeom>
              <a:blipFill>
                <a:blip r:embed="rId8"/>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7B7B50-8CAE-8F62-C539-3AD4CF6AF8BA}"/>
                  </a:ext>
                </a:extLst>
              </p:cNvPr>
              <p:cNvSpPr txBox="1"/>
              <p:nvPr/>
            </p:nvSpPr>
            <p:spPr>
              <a:xfrm>
                <a:off x="4929563" y="2496011"/>
                <a:ext cx="2691606" cy="499560"/>
              </a:xfrm>
              <a:prstGeom prst="rect">
                <a:avLst/>
              </a:prstGeom>
              <a:noFill/>
            </p:spPr>
            <p:txBody>
              <a:bodyPr wrap="square">
                <a:spAutoFit/>
              </a:bodyPr>
              <a:lstStyle/>
              <a:p>
                <a14:m>
                  <m:oMath xmlns:m="http://schemas.openxmlformats.org/officeDocument/2006/math">
                    <m:r>
                      <m:rPr>
                        <m:sty m:val="p"/>
                      </m:rPr>
                      <a:rPr lang="en-US" b="0" i="0" smtClean="0">
                        <a:solidFill>
                          <a:srgbClr val="2F5597"/>
                        </a:solidFill>
                        <a:latin typeface="Cambria Math" panose="02040503050406030204" pitchFamily="18" charset="0"/>
                      </a:rPr>
                      <m:t>grad</m:t>
                    </m:r>
                    <m:r>
                      <a:rPr lang="en-US" b="0" i="0" smtClean="0">
                        <a:solidFill>
                          <a:srgbClr val="2F5597"/>
                        </a:solidFill>
                        <a:latin typeface="Cambria Math" panose="02040503050406030204" pitchFamily="18" charset="0"/>
                      </a:rPr>
                      <m:t> </m:t>
                    </m:r>
                    <m:r>
                      <a:rPr lang="en-US" b="0" i="1" smtClean="0">
                        <a:solidFill>
                          <a:srgbClr val="2F5597"/>
                        </a:solidFill>
                        <a:latin typeface="Cambria Math" panose="02040503050406030204" pitchFamily="18" charset="0"/>
                      </a:rPr>
                      <m:t>𝑥</m:t>
                    </m:r>
                    <m:r>
                      <a:rPr lang="en-US" b="0" i="1" smtClean="0">
                        <a:latin typeface="Cambria Math" panose="02040503050406030204" pitchFamily="18" charset="0"/>
                      </a:rPr>
                      <m:t>=</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num>
                          <m:den>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den>
                        </m:f>
                        <m:r>
                          <m:rPr>
                            <m:sty m:val="p"/>
                          </m:rPr>
                          <a:rPr lang="en-US" b="0" i="0" smtClean="0">
                            <a:solidFill>
                              <a:srgbClr val="FF8C00"/>
                            </a:solidFill>
                            <a:latin typeface="Cambria Math" panose="02040503050406030204" pitchFamily="18" charset="0"/>
                          </a:rPr>
                          <m:t>grad</m:t>
                        </m:r>
                      </m:e>
                    </m:nary>
                    <m:sSub>
                      <m:sSubPr>
                        <m:ctrlPr>
                          <a:rPr lang="en-US" b="0" i="1" smtClean="0">
                            <a:latin typeface="Cambria Math" panose="02040503050406030204" pitchFamily="18" charset="0"/>
                          </a:rPr>
                        </m:ctrlPr>
                      </m:sSubPr>
                      <m:e>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𝑖</m:t>
                        </m:r>
                      </m:sub>
                    </m:sSub>
                  </m:oMath>
                </a14:m>
                <a:endParaRPr lang="LID4096" dirty="0"/>
              </a:p>
            </p:txBody>
          </p:sp>
        </mc:Choice>
        <mc:Fallback xmlns="">
          <p:sp>
            <p:nvSpPr>
              <p:cNvPr id="12" name="TextBox 11">
                <a:extLst>
                  <a:ext uri="{FF2B5EF4-FFF2-40B4-BE49-F238E27FC236}">
                    <a16:creationId xmlns:a16="http://schemas.microsoft.com/office/drawing/2014/main" id="{E67B7B50-8CAE-8F62-C539-3AD4CF6AF8BA}"/>
                  </a:ext>
                </a:extLst>
              </p:cNvPr>
              <p:cNvSpPr txBox="1">
                <a:spLocks noRot="1" noChangeAspect="1" noMove="1" noResize="1" noEditPoints="1" noAdjustHandles="1" noChangeArrowheads="1" noChangeShapeType="1" noTextEdit="1"/>
              </p:cNvSpPr>
              <p:nvPr/>
            </p:nvSpPr>
            <p:spPr>
              <a:xfrm>
                <a:off x="4929563" y="2496011"/>
                <a:ext cx="2691606" cy="499560"/>
              </a:xfrm>
              <a:prstGeom prst="rect">
                <a:avLst/>
              </a:prstGeom>
              <a:blipFill>
                <a:blip r:embed="rId9"/>
                <a:stretch>
                  <a:fillRect l="-680" t="-74390" b="-125610"/>
                </a:stretch>
              </a:blipFill>
            </p:spPr>
            <p:txBody>
              <a:bodyPr/>
              <a:lstStyle/>
              <a:p>
                <a:r>
                  <a:rPr lang="LID4096">
                    <a:noFill/>
                  </a:rPr>
                  <a:t> </a:t>
                </a:r>
              </a:p>
            </p:txBody>
          </p:sp>
        </mc:Fallback>
      </mc:AlternateContent>
      <p:cxnSp>
        <p:nvCxnSpPr>
          <p:cNvPr id="15" name="Straight Arrow Connector 14">
            <a:extLst>
              <a:ext uri="{FF2B5EF4-FFF2-40B4-BE49-F238E27FC236}">
                <a16:creationId xmlns:a16="http://schemas.microsoft.com/office/drawing/2014/main" id="{1E12B2D0-D866-9E28-EF54-533BB0D71499}"/>
              </a:ext>
            </a:extLst>
          </p:cNvPr>
          <p:cNvCxnSpPr>
            <a:cxnSpLocks/>
            <a:stCxn id="17" idx="7"/>
            <a:endCxn id="49" idx="2"/>
          </p:cNvCxnSpPr>
          <p:nvPr/>
        </p:nvCxnSpPr>
        <p:spPr>
          <a:xfrm flipV="1">
            <a:off x="7636223" y="1943514"/>
            <a:ext cx="1532873" cy="666428"/>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F8E854F-E8FF-34F6-B0DB-36046F273C11}"/>
                  </a:ext>
                </a:extLst>
              </p:cNvPr>
              <p:cNvSpPr txBox="1"/>
              <p:nvPr/>
            </p:nvSpPr>
            <p:spPr>
              <a:xfrm>
                <a:off x="7866662" y="1660857"/>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16" name="TextBox 15">
                <a:extLst>
                  <a:ext uri="{FF2B5EF4-FFF2-40B4-BE49-F238E27FC236}">
                    <a16:creationId xmlns:a16="http://schemas.microsoft.com/office/drawing/2014/main" id="{7F8E854F-E8FF-34F6-B0DB-36046F273C11}"/>
                  </a:ext>
                </a:extLst>
              </p:cNvPr>
              <p:cNvSpPr txBox="1">
                <a:spLocks noRot="1" noChangeAspect="1" noMove="1" noResize="1" noEditPoints="1" noAdjustHandles="1" noChangeArrowheads="1" noChangeShapeType="1" noTextEdit="1"/>
              </p:cNvSpPr>
              <p:nvPr/>
            </p:nvSpPr>
            <p:spPr>
              <a:xfrm>
                <a:off x="7866662" y="1660857"/>
                <a:ext cx="788514" cy="619016"/>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9F8B5367-CFDA-AEDB-2B66-8164E4620CB3}"/>
                  </a:ext>
                </a:extLst>
              </p:cNvPr>
              <p:cNvSpPr/>
              <p:nvPr/>
            </p:nvSpPr>
            <p:spPr>
              <a:xfrm>
                <a:off x="7308251" y="2553671"/>
                <a:ext cx="384243" cy="384243"/>
              </a:xfrm>
              <a:prstGeom prst="ellipse">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7" name="Oval 16">
                <a:extLst>
                  <a:ext uri="{FF2B5EF4-FFF2-40B4-BE49-F238E27FC236}">
                    <a16:creationId xmlns:a16="http://schemas.microsoft.com/office/drawing/2014/main" id="{9F8B5367-CFDA-AEDB-2B66-8164E4620CB3}"/>
                  </a:ext>
                </a:extLst>
              </p:cNvPr>
              <p:cNvSpPr>
                <a:spLocks noRot="1" noChangeAspect="1" noMove="1" noResize="1" noEditPoints="1" noAdjustHandles="1" noChangeArrowheads="1" noChangeShapeType="1" noTextEdit="1"/>
              </p:cNvSpPr>
              <p:nvPr/>
            </p:nvSpPr>
            <p:spPr>
              <a:xfrm>
                <a:off x="7308251" y="2553671"/>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80709D97-8145-FE68-86E3-122DF8C44FB3}"/>
                  </a:ext>
                </a:extLst>
              </p:cNvPr>
              <p:cNvSpPr/>
              <p:nvPr/>
            </p:nvSpPr>
            <p:spPr>
              <a:xfrm>
                <a:off x="9169096" y="1761120"/>
                <a:ext cx="384243" cy="364787"/>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9" name="Oval 48">
                <a:extLst>
                  <a:ext uri="{FF2B5EF4-FFF2-40B4-BE49-F238E27FC236}">
                    <a16:creationId xmlns:a16="http://schemas.microsoft.com/office/drawing/2014/main" id="{80709D97-8145-FE68-86E3-122DF8C44FB3}"/>
                  </a:ext>
                </a:extLst>
              </p:cNvPr>
              <p:cNvSpPr>
                <a:spLocks noRot="1" noChangeAspect="1" noMove="1" noResize="1" noEditPoints="1" noAdjustHandles="1" noChangeArrowheads="1" noChangeShapeType="1" noTextEdit="1"/>
              </p:cNvSpPr>
              <p:nvPr/>
            </p:nvSpPr>
            <p:spPr>
              <a:xfrm>
                <a:off x="9169096" y="1761120"/>
                <a:ext cx="384243" cy="364787"/>
              </a:xfrm>
              <a:prstGeom prst="ellipse">
                <a:avLst/>
              </a:prstGeom>
              <a:blipFill>
                <a:blip r:embed="rId12"/>
                <a:stretch>
                  <a:fillRect/>
                </a:stretch>
              </a:blipFill>
              <a:ln>
                <a:solidFill>
                  <a:schemeClr val="tx1"/>
                </a:solidFill>
              </a:ln>
            </p:spPr>
            <p:txBody>
              <a:bodyPr/>
              <a:lstStyle/>
              <a:p>
                <a:r>
                  <a:rPr lang="LID4096">
                    <a:noFill/>
                  </a:rPr>
                  <a:t> </a:t>
                </a:r>
              </a:p>
            </p:txBody>
          </p:sp>
        </mc:Fallback>
      </mc:AlternateContent>
      <p:sp>
        <p:nvSpPr>
          <p:cNvPr id="21" name="TextBox 20">
            <a:extLst>
              <a:ext uri="{FF2B5EF4-FFF2-40B4-BE49-F238E27FC236}">
                <a16:creationId xmlns:a16="http://schemas.microsoft.com/office/drawing/2014/main" id="{785F0BD6-FA82-DA4D-3976-5FA032784762}"/>
              </a:ext>
            </a:extLst>
          </p:cNvPr>
          <p:cNvSpPr txBox="1"/>
          <p:nvPr/>
        </p:nvSpPr>
        <p:spPr>
          <a:xfrm>
            <a:off x="242889" y="252241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At nodes, </a:t>
            </a:r>
            <a:r>
              <a:rPr lang="en-US" sz="2400" dirty="0">
                <a:latin typeface="Beaufort for LOL" panose="02020503050000020004" pitchFamily="18" charset="0"/>
                <a:cs typeface="Beaufort for LOL" panose="02020503050000020004" pitchFamily="18" charset="0"/>
              </a:rPr>
              <a:t>we sum up all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incoming messages.</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9E2870F-3BC8-D11E-EE04-66B1604FBBC5}"/>
                  </a:ext>
                </a:extLst>
              </p:cNvPr>
              <p:cNvSpPr txBox="1"/>
              <p:nvPr/>
            </p:nvSpPr>
            <p:spPr>
              <a:xfrm>
                <a:off x="8449192" y="2134233"/>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2</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22" name="TextBox 21">
                <a:extLst>
                  <a:ext uri="{FF2B5EF4-FFF2-40B4-BE49-F238E27FC236}">
                    <a16:creationId xmlns:a16="http://schemas.microsoft.com/office/drawing/2014/main" id="{79E2870F-3BC8-D11E-EE04-66B1604FBBC5}"/>
                  </a:ext>
                </a:extLst>
              </p:cNvPr>
              <p:cNvSpPr txBox="1">
                <a:spLocks noRot="1" noChangeAspect="1" noMove="1" noResize="1" noEditPoints="1" noAdjustHandles="1" noChangeArrowheads="1" noChangeShapeType="1" noTextEdit="1"/>
              </p:cNvSpPr>
              <p:nvPr/>
            </p:nvSpPr>
            <p:spPr>
              <a:xfrm>
                <a:off x="8449192" y="2134233"/>
                <a:ext cx="788514" cy="619016"/>
              </a:xfrm>
              <a:prstGeom prst="rect">
                <a:avLst/>
              </a:prstGeom>
              <a:blipFill>
                <a:blip r:embed="rId1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FC72049-3B76-204A-866D-F79A7FF80BAF}"/>
                  </a:ext>
                </a:extLst>
              </p:cNvPr>
              <p:cNvSpPr txBox="1"/>
              <p:nvPr/>
            </p:nvSpPr>
            <p:spPr>
              <a:xfrm>
                <a:off x="7822339" y="3150580"/>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3</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23" name="TextBox 22">
                <a:extLst>
                  <a:ext uri="{FF2B5EF4-FFF2-40B4-BE49-F238E27FC236}">
                    <a16:creationId xmlns:a16="http://schemas.microsoft.com/office/drawing/2014/main" id="{8FC72049-3B76-204A-866D-F79A7FF80BAF}"/>
                  </a:ext>
                </a:extLst>
              </p:cNvPr>
              <p:cNvSpPr txBox="1">
                <a:spLocks noRot="1" noChangeAspect="1" noMove="1" noResize="1" noEditPoints="1" noAdjustHandles="1" noChangeArrowheads="1" noChangeShapeType="1" noTextEdit="1"/>
              </p:cNvSpPr>
              <p:nvPr/>
            </p:nvSpPr>
            <p:spPr>
              <a:xfrm>
                <a:off x="7822339" y="3150580"/>
                <a:ext cx="788514" cy="619016"/>
              </a:xfrm>
              <a:prstGeom prst="rect">
                <a:avLst/>
              </a:prstGeom>
              <a:blipFill>
                <a:blip r:embed="rId14"/>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70838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AA620-1592-F636-876F-F62BD924BF80}"/>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7F69755-4D40-01BF-0AB0-946C4FCD1242}"/>
              </a:ext>
            </a:extLst>
          </p:cNvPr>
          <p:cNvSpPr/>
          <p:nvPr/>
        </p:nvSpPr>
        <p:spPr>
          <a:xfrm>
            <a:off x="341938" y="4888919"/>
            <a:ext cx="11508123" cy="1175994"/>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1F1BAA2C-6F74-11A9-00D0-BD9422625733}"/>
              </a:ext>
            </a:extLst>
          </p:cNvPr>
          <p:cNvSpPr>
            <a:spLocks noGrp="1"/>
          </p:cNvSpPr>
          <p:nvPr>
            <p:ph type="title"/>
          </p:nvPr>
        </p:nvSpPr>
        <p:spPr/>
        <p:txBody>
          <a:bodyPr/>
          <a:lstStyle/>
          <a:p>
            <a:r>
              <a:rPr lang="en-US" dirty="0"/>
              <a:t>Automatic Differentiation</a:t>
            </a:r>
            <a:endParaRPr lang="LID4096" dirty="0"/>
          </a:p>
        </p:txBody>
      </p:sp>
      <p:sp>
        <p:nvSpPr>
          <p:cNvPr id="3" name="Slide Number Placeholder 2">
            <a:extLst>
              <a:ext uri="{FF2B5EF4-FFF2-40B4-BE49-F238E27FC236}">
                <a16:creationId xmlns:a16="http://schemas.microsoft.com/office/drawing/2014/main" id="{9835F98E-B373-4169-BE62-EFEC1D2FB542}"/>
              </a:ext>
            </a:extLst>
          </p:cNvPr>
          <p:cNvSpPr>
            <a:spLocks noGrp="1"/>
          </p:cNvSpPr>
          <p:nvPr>
            <p:ph type="sldNum" sz="quarter" idx="12"/>
          </p:nvPr>
        </p:nvSpPr>
        <p:spPr/>
        <p:txBody>
          <a:bodyPr/>
          <a:lstStyle/>
          <a:p>
            <a:fld id="{CC491BDB-77F2-4EF0-887C-9DE660584513}" type="slidenum">
              <a:rPr lang="en-GB" smtClean="0"/>
              <a:pPr/>
              <a:t>38</a:t>
            </a:fld>
            <a:endParaRPr lang="en-GB" dirty="0"/>
          </a:p>
        </p:txBody>
      </p:sp>
      <p:cxnSp>
        <p:nvCxnSpPr>
          <p:cNvPr id="37" name="Straight Arrow Connector 36">
            <a:extLst>
              <a:ext uri="{FF2B5EF4-FFF2-40B4-BE49-F238E27FC236}">
                <a16:creationId xmlns:a16="http://schemas.microsoft.com/office/drawing/2014/main" id="{6E9A14C4-EBB1-2314-E2C5-6D66D9C1C553}"/>
              </a:ext>
            </a:extLst>
          </p:cNvPr>
          <p:cNvCxnSpPr>
            <a:stCxn id="49" idx="5"/>
            <a:endCxn id="52" idx="1"/>
          </p:cNvCxnSpPr>
          <p:nvPr/>
        </p:nvCxnSpPr>
        <p:spPr>
          <a:xfrm>
            <a:off x="9497068" y="2072485"/>
            <a:ext cx="698052" cy="537457"/>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E7EA9C4-D21E-FD8D-9374-D1C3CB54B58D}"/>
              </a:ext>
            </a:extLst>
          </p:cNvPr>
          <p:cNvCxnSpPr>
            <a:cxnSpLocks/>
            <a:stCxn id="50" idx="6"/>
            <a:endCxn id="52" idx="2"/>
          </p:cNvCxnSpPr>
          <p:nvPr/>
        </p:nvCxnSpPr>
        <p:spPr>
          <a:xfrm flipV="1">
            <a:off x="9553339" y="2745793"/>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4BF339A-E9D1-784B-E6F2-550D6EE29180}"/>
              </a:ext>
            </a:extLst>
          </p:cNvPr>
          <p:cNvCxnSpPr>
            <a:cxnSpLocks/>
            <a:stCxn id="51" idx="7"/>
            <a:endCxn id="52" idx="3"/>
          </p:cNvCxnSpPr>
          <p:nvPr/>
        </p:nvCxnSpPr>
        <p:spPr>
          <a:xfrm flipV="1">
            <a:off x="9497068" y="2881643"/>
            <a:ext cx="698052" cy="537875"/>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841DE7-EDC3-D817-6A4F-B681B3099F7B}"/>
                  </a:ext>
                </a:extLst>
              </p:cNvPr>
              <p:cNvSpPr txBox="1"/>
              <p:nvPr/>
            </p:nvSpPr>
            <p:spPr>
              <a:xfrm>
                <a:off x="8336250" y="1425691"/>
                <a:ext cx="20861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1</m:t>
                          </m:r>
                        </m:sub>
                      </m:sSub>
                    </m:oMath>
                  </m:oMathPara>
                </a14:m>
                <a:endParaRPr lang="LID4096" dirty="0">
                  <a:solidFill>
                    <a:srgbClr val="FF8C00"/>
                  </a:solidFill>
                </a:endParaRPr>
              </a:p>
            </p:txBody>
          </p:sp>
        </mc:Choice>
        <mc:Fallback xmlns="">
          <p:sp>
            <p:nvSpPr>
              <p:cNvPr id="41" name="TextBox 40">
                <a:extLst>
                  <a:ext uri="{FF2B5EF4-FFF2-40B4-BE49-F238E27FC236}">
                    <a16:creationId xmlns:a16="http://schemas.microsoft.com/office/drawing/2014/main" id="{27841DE7-EDC3-D817-6A4F-B681B3099F7B}"/>
                  </a:ext>
                </a:extLst>
              </p:cNvPr>
              <p:cNvSpPr txBox="1">
                <a:spLocks noRot="1" noChangeAspect="1" noMove="1" noResize="1" noEditPoints="1" noAdjustHandles="1" noChangeArrowheads="1" noChangeShapeType="1" noTextEdit="1"/>
              </p:cNvSpPr>
              <p:nvPr/>
            </p:nvSpPr>
            <p:spPr>
              <a:xfrm>
                <a:off x="8336250" y="1425691"/>
                <a:ext cx="2086178" cy="369332"/>
              </a:xfrm>
              <a:prstGeom prst="rect">
                <a:avLst/>
              </a:prstGeom>
              <a:blipFill>
                <a:blip r:embed="rId2"/>
                <a:stretch>
                  <a:fillRect b="-13333"/>
                </a:stretch>
              </a:blipFill>
            </p:spPr>
            <p:txBody>
              <a:bodyPr/>
              <a:lstStyle/>
              <a:p>
                <a:r>
                  <a:rPr lang="LID4096">
                    <a:noFill/>
                  </a:rPr>
                  <a:t> </a:t>
                </a:r>
              </a:p>
            </p:txBody>
          </p:sp>
        </mc:Fallback>
      </mc:AlternateContent>
      <p:cxnSp>
        <p:nvCxnSpPr>
          <p:cNvPr id="44" name="Straight Arrow Connector 43">
            <a:extLst>
              <a:ext uri="{FF2B5EF4-FFF2-40B4-BE49-F238E27FC236}">
                <a16:creationId xmlns:a16="http://schemas.microsoft.com/office/drawing/2014/main" id="{7BB17FD6-C532-7B91-FD13-B66FD0078F2E}"/>
              </a:ext>
            </a:extLst>
          </p:cNvPr>
          <p:cNvCxnSpPr>
            <a:cxnSpLocks/>
          </p:cNvCxnSpPr>
          <p:nvPr/>
        </p:nvCxnSpPr>
        <p:spPr>
          <a:xfrm flipV="1">
            <a:off x="10553201" y="2745791"/>
            <a:ext cx="585510" cy="1"/>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DFB4031-E166-A0F7-877F-B6F672BB29C7}"/>
                  </a:ext>
                </a:extLst>
              </p:cNvPr>
              <p:cNvSpPr txBox="1"/>
              <p:nvPr/>
            </p:nvSpPr>
            <p:spPr>
              <a:xfrm>
                <a:off x="9809494" y="2881641"/>
                <a:ext cx="1329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grad</m:t>
                      </m:r>
                      <m:r>
                        <a:rPr lang="en-US" b="0" i="0"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𝑔</m:t>
                      </m:r>
                    </m:oMath>
                  </m:oMathPara>
                </a14:m>
                <a:endParaRPr lang="LID4096" i="1" dirty="0">
                  <a:solidFill>
                    <a:schemeClr val="tx1"/>
                  </a:solidFill>
                </a:endParaRPr>
              </a:p>
            </p:txBody>
          </p:sp>
        </mc:Choice>
        <mc:Fallback xmlns="">
          <p:sp>
            <p:nvSpPr>
              <p:cNvPr id="45" name="TextBox 44">
                <a:extLst>
                  <a:ext uri="{FF2B5EF4-FFF2-40B4-BE49-F238E27FC236}">
                    <a16:creationId xmlns:a16="http://schemas.microsoft.com/office/drawing/2014/main" id="{7DFB4031-E166-A0F7-877F-B6F672BB29C7}"/>
                  </a:ext>
                </a:extLst>
              </p:cNvPr>
              <p:cNvSpPr txBox="1">
                <a:spLocks noRot="1" noChangeAspect="1" noMove="1" noResize="1" noEditPoints="1" noAdjustHandles="1" noChangeArrowheads="1" noChangeShapeType="1" noTextEdit="1"/>
              </p:cNvSpPr>
              <p:nvPr/>
            </p:nvSpPr>
            <p:spPr>
              <a:xfrm>
                <a:off x="9809494" y="2881641"/>
                <a:ext cx="1329217" cy="369332"/>
              </a:xfrm>
              <a:prstGeom prst="rect">
                <a:avLst/>
              </a:prstGeom>
              <a:blipFill>
                <a:blip r:embed="rId3"/>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5496BB4D-21DA-8247-0F90-AC9F30922B59}"/>
                  </a:ext>
                </a:extLst>
              </p:cNvPr>
              <p:cNvSpPr/>
              <p:nvPr/>
            </p:nvSpPr>
            <p:spPr>
              <a:xfrm>
                <a:off x="9169096" y="2553672"/>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0" name="Oval 49">
                <a:extLst>
                  <a:ext uri="{FF2B5EF4-FFF2-40B4-BE49-F238E27FC236}">
                    <a16:creationId xmlns:a16="http://schemas.microsoft.com/office/drawing/2014/main" id="{5496BB4D-21DA-8247-0F90-AC9F30922B59}"/>
                  </a:ext>
                </a:extLst>
              </p:cNvPr>
              <p:cNvSpPr>
                <a:spLocks noRot="1" noChangeAspect="1" noMove="1" noResize="1" noEditPoints="1" noAdjustHandles="1" noChangeArrowheads="1" noChangeShapeType="1" noTextEdit="1"/>
              </p:cNvSpPr>
              <p:nvPr/>
            </p:nvSpPr>
            <p:spPr>
              <a:xfrm>
                <a:off x="9169096" y="2553672"/>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134AC518-D9C8-CD94-1C96-822E68E8AD5D}"/>
                  </a:ext>
                </a:extLst>
              </p:cNvPr>
              <p:cNvSpPr/>
              <p:nvPr/>
            </p:nvSpPr>
            <p:spPr>
              <a:xfrm>
                <a:off x="9169096" y="3363247"/>
                <a:ext cx="384243" cy="384243"/>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1" name="Oval 50">
                <a:extLst>
                  <a:ext uri="{FF2B5EF4-FFF2-40B4-BE49-F238E27FC236}">
                    <a16:creationId xmlns:a16="http://schemas.microsoft.com/office/drawing/2014/main" id="{134AC518-D9C8-CD94-1C96-822E68E8AD5D}"/>
                  </a:ext>
                </a:extLst>
              </p:cNvPr>
              <p:cNvSpPr>
                <a:spLocks noRot="1" noChangeAspect="1" noMove="1" noResize="1" noEditPoints="1" noAdjustHandles="1" noChangeArrowheads="1" noChangeShapeType="1" noTextEdit="1"/>
              </p:cNvSpPr>
              <p:nvPr/>
            </p:nvSpPr>
            <p:spPr>
              <a:xfrm>
                <a:off x="9169096" y="3363247"/>
                <a:ext cx="384243" cy="384243"/>
              </a:xfrm>
              <a:prstGeom prst="ellipse">
                <a:avLst/>
              </a:prstGeom>
              <a:blipFill>
                <a:blip r:embed="rId4"/>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35B7A760-C2E8-D464-A676-ACE4E0270E24}"/>
                  </a:ext>
                </a:extLst>
              </p:cNvPr>
              <p:cNvSpPr/>
              <p:nvPr/>
            </p:nvSpPr>
            <p:spPr>
              <a:xfrm>
                <a:off x="10138849" y="2553671"/>
                <a:ext cx="384243" cy="384243"/>
              </a:xfrm>
              <a:prstGeom prst="ellipse">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2" name="Oval 51">
                <a:extLst>
                  <a:ext uri="{FF2B5EF4-FFF2-40B4-BE49-F238E27FC236}">
                    <a16:creationId xmlns:a16="http://schemas.microsoft.com/office/drawing/2014/main" id="{35B7A760-C2E8-D464-A676-ACE4E0270E24}"/>
                  </a:ext>
                </a:extLst>
              </p:cNvPr>
              <p:cNvSpPr>
                <a:spLocks noRot="1" noChangeAspect="1" noMove="1" noResize="1" noEditPoints="1" noAdjustHandles="1" noChangeArrowheads="1" noChangeShapeType="1" noTextEdit="1"/>
              </p:cNvSpPr>
              <p:nvPr/>
            </p:nvSpPr>
            <p:spPr>
              <a:xfrm>
                <a:off x="10138849" y="2553671"/>
                <a:ext cx="384243" cy="384243"/>
              </a:xfrm>
              <a:prstGeom prst="ellipse">
                <a:avLst/>
              </a:prstGeom>
              <a:blipFill>
                <a:blip r:embed="rId5"/>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0A9310-E250-252B-A23F-19F0CC30AA32}"/>
                  </a:ext>
                </a:extLst>
              </p:cNvPr>
              <p:cNvSpPr txBox="1"/>
              <p:nvPr/>
            </p:nvSpPr>
            <p:spPr>
              <a:xfrm>
                <a:off x="9766858" y="1792408"/>
                <a:ext cx="697246" cy="6676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𝑔</m:t>
                          </m:r>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1</m:t>
                              </m:r>
                            </m:sub>
                          </m:sSub>
                        </m:den>
                      </m:f>
                    </m:oMath>
                  </m:oMathPara>
                </a14:m>
                <a:endParaRPr lang="LID4096" dirty="0">
                  <a:solidFill>
                    <a:schemeClr val="tx1"/>
                  </a:solidFill>
                </a:endParaRPr>
              </a:p>
            </p:txBody>
          </p:sp>
        </mc:Choice>
        <mc:Fallback xmlns="">
          <p:sp>
            <p:nvSpPr>
              <p:cNvPr id="28" name="TextBox 27">
                <a:extLst>
                  <a:ext uri="{FF2B5EF4-FFF2-40B4-BE49-F238E27FC236}">
                    <a16:creationId xmlns:a16="http://schemas.microsoft.com/office/drawing/2014/main" id="{FD0A9310-E250-252B-A23F-19F0CC30AA32}"/>
                  </a:ext>
                </a:extLst>
              </p:cNvPr>
              <p:cNvSpPr txBox="1">
                <a:spLocks noRot="1" noChangeAspect="1" noMove="1" noResize="1" noEditPoints="1" noAdjustHandles="1" noChangeArrowheads="1" noChangeShapeType="1" noTextEdit="1"/>
              </p:cNvSpPr>
              <p:nvPr/>
            </p:nvSpPr>
            <p:spPr>
              <a:xfrm>
                <a:off x="9766858" y="1792408"/>
                <a:ext cx="697246" cy="667619"/>
              </a:xfrm>
              <a:prstGeom prst="rect">
                <a:avLst/>
              </a:prstGeom>
              <a:blipFill>
                <a:blip r:embed="rId6"/>
                <a:stretch>
                  <a:fillRect/>
                </a:stretch>
              </a:blipFill>
            </p:spPr>
            <p:txBody>
              <a:bodyPr/>
              <a:lstStyle/>
              <a:p>
                <a:r>
                  <a:rPr lang="LID4096">
                    <a:noFill/>
                  </a:rPr>
                  <a:t> </a:t>
                </a:r>
              </a:p>
            </p:txBody>
          </p:sp>
        </mc:Fallback>
      </mc:AlternateContent>
      <p:cxnSp>
        <p:nvCxnSpPr>
          <p:cNvPr id="7" name="Straight Arrow Connector 6">
            <a:extLst>
              <a:ext uri="{FF2B5EF4-FFF2-40B4-BE49-F238E27FC236}">
                <a16:creationId xmlns:a16="http://schemas.microsoft.com/office/drawing/2014/main" id="{8B04D8E4-4625-ED78-9753-002489FB7360}"/>
              </a:ext>
            </a:extLst>
          </p:cNvPr>
          <p:cNvCxnSpPr>
            <a:cxnSpLocks/>
            <a:endCxn id="51" idx="2"/>
          </p:cNvCxnSpPr>
          <p:nvPr/>
        </p:nvCxnSpPr>
        <p:spPr>
          <a:xfrm>
            <a:off x="7654585" y="2881641"/>
            <a:ext cx="1514511" cy="673728"/>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ACE995D-6712-F72C-B167-C74C56685B9D}"/>
              </a:ext>
            </a:extLst>
          </p:cNvPr>
          <p:cNvCxnSpPr>
            <a:cxnSpLocks/>
            <a:endCxn id="50" idx="2"/>
          </p:cNvCxnSpPr>
          <p:nvPr/>
        </p:nvCxnSpPr>
        <p:spPr>
          <a:xfrm flipV="1">
            <a:off x="7696574" y="2745794"/>
            <a:ext cx="1472522" cy="17591"/>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04CE8E-B51D-370B-90C1-154397F290F9}"/>
                  </a:ext>
                </a:extLst>
              </p:cNvPr>
              <p:cNvSpPr txBox="1"/>
              <p:nvPr/>
            </p:nvSpPr>
            <p:spPr>
              <a:xfrm>
                <a:off x="8799935" y="2850608"/>
                <a:ext cx="1158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2</m:t>
                          </m:r>
                        </m:sub>
                      </m:sSub>
                    </m:oMath>
                  </m:oMathPara>
                </a14:m>
                <a:endParaRPr lang="LID4096" dirty="0">
                  <a:solidFill>
                    <a:srgbClr val="FF8C00"/>
                  </a:solidFill>
                </a:endParaRPr>
              </a:p>
            </p:txBody>
          </p:sp>
        </mc:Choice>
        <mc:Fallback xmlns="">
          <p:sp>
            <p:nvSpPr>
              <p:cNvPr id="9" name="TextBox 8">
                <a:extLst>
                  <a:ext uri="{FF2B5EF4-FFF2-40B4-BE49-F238E27FC236}">
                    <a16:creationId xmlns:a16="http://schemas.microsoft.com/office/drawing/2014/main" id="{4F04CE8E-B51D-370B-90C1-154397F290F9}"/>
                  </a:ext>
                </a:extLst>
              </p:cNvPr>
              <p:cNvSpPr txBox="1">
                <a:spLocks noRot="1" noChangeAspect="1" noMove="1" noResize="1" noEditPoints="1" noAdjustHandles="1" noChangeArrowheads="1" noChangeShapeType="1" noTextEdit="1"/>
              </p:cNvSpPr>
              <p:nvPr/>
            </p:nvSpPr>
            <p:spPr>
              <a:xfrm>
                <a:off x="8799935" y="2850608"/>
                <a:ext cx="1158808" cy="369332"/>
              </a:xfrm>
              <a:prstGeom prst="rect">
                <a:avLst/>
              </a:prstGeom>
              <a:blipFill>
                <a:blip r:embed="rId7"/>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3FCD49-E567-F5AF-BB76-1B201527ADA6}"/>
                  </a:ext>
                </a:extLst>
              </p:cNvPr>
              <p:cNvSpPr txBox="1"/>
              <p:nvPr/>
            </p:nvSpPr>
            <p:spPr>
              <a:xfrm>
                <a:off x="8799935" y="3704404"/>
                <a:ext cx="1217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8C00"/>
                              </a:solidFill>
                              <a:latin typeface="Cambria Math" panose="02040503050406030204" pitchFamily="18" charset="0"/>
                            </a:rPr>
                          </m:ctrlPr>
                        </m:sSubPr>
                        <m:e>
                          <m:r>
                            <m:rPr>
                              <m:sty m:val="p"/>
                            </m:rPr>
                            <a:rPr lang="en-US" b="0" i="0" smtClean="0">
                              <a:solidFill>
                                <a:srgbClr val="FF8C00"/>
                              </a:solidFill>
                              <a:latin typeface="Cambria Math" panose="02040503050406030204" pitchFamily="18" charset="0"/>
                            </a:rPr>
                            <m:t>grad</m:t>
                          </m:r>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3</m:t>
                          </m:r>
                        </m:sub>
                      </m:sSub>
                    </m:oMath>
                  </m:oMathPara>
                </a14:m>
                <a:endParaRPr lang="LID4096" dirty="0">
                  <a:solidFill>
                    <a:srgbClr val="FF8C00"/>
                  </a:solidFill>
                </a:endParaRPr>
              </a:p>
            </p:txBody>
          </p:sp>
        </mc:Choice>
        <mc:Fallback xmlns="">
          <p:sp>
            <p:nvSpPr>
              <p:cNvPr id="11" name="TextBox 10">
                <a:extLst>
                  <a:ext uri="{FF2B5EF4-FFF2-40B4-BE49-F238E27FC236}">
                    <a16:creationId xmlns:a16="http://schemas.microsoft.com/office/drawing/2014/main" id="{193FCD49-E567-F5AF-BB76-1B201527ADA6}"/>
                  </a:ext>
                </a:extLst>
              </p:cNvPr>
              <p:cNvSpPr txBox="1">
                <a:spLocks noRot="1" noChangeAspect="1" noMove="1" noResize="1" noEditPoints="1" noAdjustHandles="1" noChangeArrowheads="1" noChangeShapeType="1" noTextEdit="1"/>
              </p:cNvSpPr>
              <p:nvPr/>
            </p:nvSpPr>
            <p:spPr>
              <a:xfrm>
                <a:off x="8799935" y="3704404"/>
                <a:ext cx="1217174" cy="369332"/>
              </a:xfrm>
              <a:prstGeom prst="rect">
                <a:avLst/>
              </a:prstGeom>
              <a:blipFill>
                <a:blip r:embed="rId8"/>
                <a:stretch>
                  <a:fillRect b="-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8295D82-1699-1247-413F-AC14605BC182}"/>
                  </a:ext>
                </a:extLst>
              </p:cNvPr>
              <p:cNvSpPr txBox="1"/>
              <p:nvPr/>
            </p:nvSpPr>
            <p:spPr>
              <a:xfrm>
                <a:off x="4929563" y="2496011"/>
                <a:ext cx="2691606" cy="499560"/>
              </a:xfrm>
              <a:prstGeom prst="rect">
                <a:avLst/>
              </a:prstGeom>
              <a:noFill/>
            </p:spPr>
            <p:txBody>
              <a:bodyPr wrap="square">
                <a:spAutoFit/>
              </a:bodyPr>
              <a:lstStyle/>
              <a:p>
                <a14:m>
                  <m:oMath xmlns:m="http://schemas.openxmlformats.org/officeDocument/2006/math">
                    <m:r>
                      <m:rPr>
                        <m:sty m:val="p"/>
                      </m:rPr>
                      <a:rPr lang="en-US" b="0" i="0" smtClean="0">
                        <a:solidFill>
                          <a:srgbClr val="2F5597"/>
                        </a:solidFill>
                        <a:latin typeface="Cambria Math" panose="02040503050406030204" pitchFamily="18" charset="0"/>
                      </a:rPr>
                      <m:t>grad</m:t>
                    </m:r>
                    <m:r>
                      <a:rPr lang="en-US" b="0" i="0" smtClean="0">
                        <a:solidFill>
                          <a:srgbClr val="2F5597"/>
                        </a:solidFill>
                        <a:latin typeface="Cambria Math" panose="02040503050406030204" pitchFamily="18" charset="0"/>
                      </a:rPr>
                      <m:t> </m:t>
                    </m:r>
                    <m:r>
                      <a:rPr lang="en-US" b="0" i="1" smtClean="0">
                        <a:solidFill>
                          <a:srgbClr val="2F5597"/>
                        </a:solidFill>
                        <a:latin typeface="Cambria Math" panose="02040503050406030204" pitchFamily="18" charset="0"/>
                      </a:rPr>
                      <m:t>𝑥</m:t>
                    </m:r>
                    <m:r>
                      <a:rPr lang="en-US" b="0" i="1" smtClean="0">
                        <a:latin typeface="Cambria Math" panose="02040503050406030204" pitchFamily="18" charset="0"/>
                      </a:rPr>
                      <m:t>=</m:t>
                    </m:r>
                  </m:oMath>
                </a14:m>
                <a:r>
                  <a:rPr lang="en-US" dirty="0"/>
                  <a:t>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𝑖</m:t>
                                </m:r>
                              </m:sub>
                            </m:sSub>
                          </m:num>
                          <m:den>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den>
                        </m:f>
                        <m:r>
                          <m:rPr>
                            <m:sty m:val="p"/>
                          </m:rPr>
                          <a:rPr lang="en-US" b="0" i="0" smtClean="0">
                            <a:solidFill>
                              <a:srgbClr val="FF8C00"/>
                            </a:solidFill>
                            <a:latin typeface="Cambria Math" panose="02040503050406030204" pitchFamily="18" charset="0"/>
                          </a:rPr>
                          <m:t>grad</m:t>
                        </m:r>
                      </m:e>
                    </m:nary>
                    <m:sSub>
                      <m:sSubPr>
                        <m:ctrlPr>
                          <a:rPr lang="en-US" b="0" i="1" smtClean="0">
                            <a:latin typeface="Cambria Math" panose="02040503050406030204" pitchFamily="18" charset="0"/>
                          </a:rPr>
                        </m:ctrlPr>
                      </m:sSubPr>
                      <m:e>
                        <m:r>
                          <a:rPr lang="en-US" b="0" i="1" smtClean="0">
                            <a:solidFill>
                              <a:srgbClr val="FF8C00"/>
                            </a:solidFill>
                            <a:latin typeface="Cambria Math" panose="02040503050406030204" pitchFamily="18" charset="0"/>
                          </a:rPr>
                          <m:t>𝑓</m:t>
                        </m:r>
                      </m:e>
                      <m:sub>
                        <m:r>
                          <a:rPr lang="en-US" b="0" i="1" smtClean="0">
                            <a:solidFill>
                              <a:srgbClr val="FF8C00"/>
                            </a:solidFill>
                            <a:latin typeface="Cambria Math" panose="02040503050406030204" pitchFamily="18" charset="0"/>
                          </a:rPr>
                          <m:t>𝑖</m:t>
                        </m:r>
                      </m:sub>
                    </m:sSub>
                  </m:oMath>
                </a14:m>
                <a:endParaRPr lang="LID4096" dirty="0"/>
              </a:p>
            </p:txBody>
          </p:sp>
        </mc:Choice>
        <mc:Fallback xmlns="">
          <p:sp>
            <p:nvSpPr>
              <p:cNvPr id="12" name="TextBox 11">
                <a:extLst>
                  <a:ext uri="{FF2B5EF4-FFF2-40B4-BE49-F238E27FC236}">
                    <a16:creationId xmlns:a16="http://schemas.microsoft.com/office/drawing/2014/main" id="{F8295D82-1699-1247-413F-AC14605BC182}"/>
                  </a:ext>
                </a:extLst>
              </p:cNvPr>
              <p:cNvSpPr txBox="1">
                <a:spLocks noRot="1" noChangeAspect="1" noMove="1" noResize="1" noEditPoints="1" noAdjustHandles="1" noChangeArrowheads="1" noChangeShapeType="1" noTextEdit="1"/>
              </p:cNvSpPr>
              <p:nvPr/>
            </p:nvSpPr>
            <p:spPr>
              <a:xfrm>
                <a:off x="4929563" y="2496011"/>
                <a:ext cx="2691606" cy="499560"/>
              </a:xfrm>
              <a:prstGeom prst="rect">
                <a:avLst/>
              </a:prstGeom>
              <a:blipFill>
                <a:blip r:embed="rId9"/>
                <a:stretch>
                  <a:fillRect l="-680" t="-74390" b="-125610"/>
                </a:stretch>
              </a:blipFill>
            </p:spPr>
            <p:txBody>
              <a:bodyPr/>
              <a:lstStyle/>
              <a:p>
                <a:r>
                  <a:rPr lang="LID4096">
                    <a:noFill/>
                  </a:rPr>
                  <a:t> </a:t>
                </a:r>
              </a:p>
            </p:txBody>
          </p:sp>
        </mc:Fallback>
      </mc:AlternateContent>
      <p:cxnSp>
        <p:nvCxnSpPr>
          <p:cNvPr id="15" name="Straight Arrow Connector 14">
            <a:extLst>
              <a:ext uri="{FF2B5EF4-FFF2-40B4-BE49-F238E27FC236}">
                <a16:creationId xmlns:a16="http://schemas.microsoft.com/office/drawing/2014/main" id="{0B10516C-F2F8-9A3C-FE5D-8CB785D193E4}"/>
              </a:ext>
            </a:extLst>
          </p:cNvPr>
          <p:cNvCxnSpPr>
            <a:cxnSpLocks/>
            <a:stCxn id="17" idx="7"/>
            <a:endCxn id="49" idx="2"/>
          </p:cNvCxnSpPr>
          <p:nvPr/>
        </p:nvCxnSpPr>
        <p:spPr>
          <a:xfrm flipV="1">
            <a:off x="7636223" y="1943514"/>
            <a:ext cx="1532873" cy="666428"/>
          </a:xfrm>
          <a:prstGeom prst="straightConnector1">
            <a:avLst/>
          </a:prstGeom>
          <a:ln w="38100" cap="rnd" cmpd="sng">
            <a:solidFill>
              <a:srgbClr val="C00000"/>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40A5F91-A5A1-3FE8-372B-0C1201E06CA2}"/>
                  </a:ext>
                </a:extLst>
              </p:cNvPr>
              <p:cNvSpPr txBox="1"/>
              <p:nvPr/>
            </p:nvSpPr>
            <p:spPr>
              <a:xfrm>
                <a:off x="7866662" y="1660857"/>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1</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16" name="TextBox 15">
                <a:extLst>
                  <a:ext uri="{FF2B5EF4-FFF2-40B4-BE49-F238E27FC236}">
                    <a16:creationId xmlns:a16="http://schemas.microsoft.com/office/drawing/2014/main" id="{540A5F91-A5A1-3FE8-372B-0C1201E06CA2}"/>
                  </a:ext>
                </a:extLst>
              </p:cNvPr>
              <p:cNvSpPr txBox="1">
                <a:spLocks noRot="1" noChangeAspect="1" noMove="1" noResize="1" noEditPoints="1" noAdjustHandles="1" noChangeArrowheads="1" noChangeShapeType="1" noTextEdit="1"/>
              </p:cNvSpPr>
              <p:nvPr/>
            </p:nvSpPr>
            <p:spPr>
              <a:xfrm>
                <a:off x="7866662" y="1660857"/>
                <a:ext cx="788514" cy="619016"/>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8C8526C9-50B2-68F5-C89A-11264AF06BB9}"/>
                  </a:ext>
                </a:extLst>
              </p:cNvPr>
              <p:cNvSpPr/>
              <p:nvPr/>
            </p:nvSpPr>
            <p:spPr>
              <a:xfrm>
                <a:off x="7308251" y="2553671"/>
                <a:ext cx="384243" cy="384243"/>
              </a:xfrm>
              <a:prstGeom prst="ellipse">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7" name="Oval 16">
                <a:extLst>
                  <a:ext uri="{FF2B5EF4-FFF2-40B4-BE49-F238E27FC236}">
                    <a16:creationId xmlns:a16="http://schemas.microsoft.com/office/drawing/2014/main" id="{8C8526C9-50B2-68F5-C89A-11264AF06BB9}"/>
                  </a:ext>
                </a:extLst>
              </p:cNvPr>
              <p:cNvSpPr>
                <a:spLocks noRot="1" noChangeAspect="1" noMove="1" noResize="1" noEditPoints="1" noAdjustHandles="1" noChangeArrowheads="1" noChangeShapeType="1" noTextEdit="1"/>
              </p:cNvSpPr>
              <p:nvPr/>
            </p:nvSpPr>
            <p:spPr>
              <a:xfrm>
                <a:off x="7308251" y="2553671"/>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8C5803CC-FFD3-5427-3039-B3B4EBD93154}"/>
                  </a:ext>
                </a:extLst>
              </p:cNvPr>
              <p:cNvSpPr/>
              <p:nvPr/>
            </p:nvSpPr>
            <p:spPr>
              <a:xfrm>
                <a:off x="9169096" y="1761120"/>
                <a:ext cx="384243" cy="364787"/>
              </a:xfrm>
              <a:prstGeom prst="ellipse">
                <a:avLst/>
              </a:prstGeom>
              <a:solidFill>
                <a:srgbClr val="FF8C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9" name="Oval 48">
                <a:extLst>
                  <a:ext uri="{FF2B5EF4-FFF2-40B4-BE49-F238E27FC236}">
                    <a16:creationId xmlns:a16="http://schemas.microsoft.com/office/drawing/2014/main" id="{8C5803CC-FFD3-5427-3039-B3B4EBD93154}"/>
                  </a:ext>
                </a:extLst>
              </p:cNvPr>
              <p:cNvSpPr>
                <a:spLocks noRot="1" noChangeAspect="1" noMove="1" noResize="1" noEditPoints="1" noAdjustHandles="1" noChangeArrowheads="1" noChangeShapeType="1" noTextEdit="1"/>
              </p:cNvSpPr>
              <p:nvPr/>
            </p:nvSpPr>
            <p:spPr>
              <a:xfrm>
                <a:off x="9169096" y="1761120"/>
                <a:ext cx="384243" cy="364787"/>
              </a:xfrm>
              <a:prstGeom prst="ellipse">
                <a:avLst/>
              </a:prstGeom>
              <a:blipFill>
                <a:blip r:embed="rId12"/>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0EDEE3C-81FD-D659-7A1C-09E60F9B305D}"/>
                  </a:ext>
                </a:extLst>
              </p:cNvPr>
              <p:cNvSpPr txBox="1"/>
              <p:nvPr/>
            </p:nvSpPr>
            <p:spPr>
              <a:xfrm>
                <a:off x="8449192" y="2134233"/>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2</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22" name="TextBox 21">
                <a:extLst>
                  <a:ext uri="{FF2B5EF4-FFF2-40B4-BE49-F238E27FC236}">
                    <a16:creationId xmlns:a16="http://schemas.microsoft.com/office/drawing/2014/main" id="{D0EDEE3C-81FD-D659-7A1C-09E60F9B305D}"/>
                  </a:ext>
                </a:extLst>
              </p:cNvPr>
              <p:cNvSpPr txBox="1">
                <a:spLocks noRot="1" noChangeAspect="1" noMove="1" noResize="1" noEditPoints="1" noAdjustHandles="1" noChangeArrowheads="1" noChangeShapeType="1" noTextEdit="1"/>
              </p:cNvSpPr>
              <p:nvPr/>
            </p:nvSpPr>
            <p:spPr>
              <a:xfrm>
                <a:off x="8449192" y="2134233"/>
                <a:ext cx="788514" cy="619016"/>
              </a:xfrm>
              <a:prstGeom prst="rect">
                <a:avLst/>
              </a:prstGeom>
              <a:blipFill>
                <a:blip r:embed="rId1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58E9D9E-4B17-B476-8805-83DE52C6C94D}"/>
                  </a:ext>
                </a:extLst>
              </p:cNvPr>
              <p:cNvSpPr txBox="1"/>
              <p:nvPr/>
            </p:nvSpPr>
            <p:spPr>
              <a:xfrm>
                <a:off x="7822339" y="3150580"/>
                <a:ext cx="788514"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3</m:t>
                              </m:r>
                            </m:sub>
                          </m:sSub>
                        </m:num>
                        <m:den>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den>
                      </m:f>
                    </m:oMath>
                  </m:oMathPara>
                </a14:m>
                <a:endParaRPr lang="LID4096" dirty="0">
                  <a:solidFill>
                    <a:srgbClr val="C00000"/>
                  </a:solidFill>
                </a:endParaRPr>
              </a:p>
            </p:txBody>
          </p:sp>
        </mc:Choice>
        <mc:Fallback xmlns="">
          <p:sp>
            <p:nvSpPr>
              <p:cNvPr id="23" name="TextBox 22">
                <a:extLst>
                  <a:ext uri="{FF2B5EF4-FFF2-40B4-BE49-F238E27FC236}">
                    <a16:creationId xmlns:a16="http://schemas.microsoft.com/office/drawing/2014/main" id="{858E9D9E-4B17-B476-8805-83DE52C6C94D}"/>
                  </a:ext>
                </a:extLst>
              </p:cNvPr>
              <p:cNvSpPr txBox="1">
                <a:spLocks noRot="1" noChangeAspect="1" noMove="1" noResize="1" noEditPoints="1" noAdjustHandles="1" noChangeArrowheads="1" noChangeShapeType="1" noTextEdit="1"/>
              </p:cNvSpPr>
              <p:nvPr/>
            </p:nvSpPr>
            <p:spPr>
              <a:xfrm>
                <a:off x="7822339" y="3150580"/>
                <a:ext cx="788514" cy="619016"/>
              </a:xfrm>
              <a:prstGeom prst="rect">
                <a:avLst/>
              </a:prstGeom>
              <a:blipFill>
                <a:blip r:embed="rId14"/>
                <a:stretch>
                  <a:fillRect/>
                </a:stretch>
              </a:blipFill>
            </p:spPr>
            <p:txBody>
              <a:bodyPr/>
              <a:lstStyle/>
              <a:p>
                <a:r>
                  <a:rPr lang="LID4096">
                    <a:noFill/>
                  </a:rPr>
                  <a:t> </a:t>
                </a:r>
              </a:p>
            </p:txBody>
          </p:sp>
        </mc:Fallback>
      </mc:AlternateContent>
      <p:sp>
        <p:nvSpPr>
          <p:cNvPr id="27" name="TextBox 26">
            <a:extLst>
              <a:ext uri="{FF2B5EF4-FFF2-40B4-BE49-F238E27FC236}">
                <a16:creationId xmlns:a16="http://schemas.microsoft.com/office/drawing/2014/main" id="{88132F80-5C51-CBDB-E51B-DC2DDAA3FF63}"/>
              </a:ext>
            </a:extLst>
          </p:cNvPr>
          <p:cNvSpPr txBox="1"/>
          <p:nvPr/>
        </p:nvSpPr>
        <p:spPr>
          <a:xfrm>
            <a:off x="190898" y="3653417"/>
            <a:ext cx="7967256" cy="1107996"/>
          </a:xfrm>
          <a:prstGeom prst="rect">
            <a:avLst/>
          </a:prstGeom>
          <a:noFill/>
        </p:spPr>
        <p:txBody>
          <a:bodyPr wrap="square" rtlCol="0">
            <a:spAutoFit/>
          </a:bodyPr>
          <a:lstStyle/>
          <a:p>
            <a:r>
              <a:rPr lang="en-US" sz="2200" b="1" dirty="0">
                <a:latin typeface="Beaufort for LOL" panose="02020503050000020004" pitchFamily="18" charset="0"/>
                <a:cs typeface="Beaufort for LOL" panose="02020503050000020004" pitchFamily="18" charset="0"/>
              </a:rPr>
              <a:t>Thus:</a:t>
            </a:r>
            <a:r>
              <a:rPr lang="en-US" sz="2200" dirty="0">
                <a:latin typeface="Beaufort for LOL" panose="02020503050000020004" pitchFamily="18" charset="0"/>
                <a:cs typeface="Beaufort for LOL" panose="02020503050000020004" pitchFamily="18" charset="0"/>
              </a:rPr>
              <a:t> We can represent the derivative as a graph which is the “inverse” of the original computational (“forward”) graph!   </a:t>
            </a:r>
            <a:br>
              <a:rPr lang="en-US" sz="2200" dirty="0">
                <a:latin typeface="Beaufort for LOL" panose="02020503050000020004" pitchFamily="18" charset="0"/>
                <a:cs typeface="Beaufort for LOL" panose="02020503050000020004" pitchFamily="18" charset="0"/>
              </a:rPr>
            </a:br>
            <a:r>
              <a:rPr lang="en-US" sz="2200" dirty="0">
                <a:latin typeface="Beaufort for LOL" panose="02020503050000020004" pitchFamily="18" charset="0"/>
                <a:cs typeface="Beaufort for LOL" panose="02020503050000020004" pitchFamily="18" charset="0"/>
              </a:rPr>
              <a:t>You usually find the following structure:</a:t>
            </a:r>
            <a:endParaRPr lang="LID4096" sz="2200" dirty="0">
              <a:latin typeface="Beaufort for LOL" panose="02020503050000020004" pitchFamily="18" charset="0"/>
              <a:cs typeface="Beaufort for LOL" panose="02020503050000020004" pitchFamily="18" charset="0"/>
            </a:endParaRPr>
          </a:p>
        </p:txBody>
      </p:sp>
      <p:sp>
        <p:nvSpPr>
          <p:cNvPr id="29" name="TextBox 28">
            <a:extLst>
              <a:ext uri="{FF2B5EF4-FFF2-40B4-BE49-F238E27FC236}">
                <a16:creationId xmlns:a16="http://schemas.microsoft.com/office/drawing/2014/main" id="{28B28D65-27B0-F8DE-3041-03EC6E5662C2}"/>
              </a:ext>
            </a:extLst>
          </p:cNvPr>
          <p:cNvSpPr txBox="1"/>
          <p:nvPr/>
        </p:nvSpPr>
        <p:spPr>
          <a:xfrm>
            <a:off x="248637" y="6076113"/>
            <a:ext cx="11508123" cy="769441"/>
          </a:xfrm>
          <a:prstGeom prst="rect">
            <a:avLst/>
          </a:prstGeom>
          <a:noFill/>
        </p:spPr>
        <p:txBody>
          <a:bodyPr wrap="square" rtlCol="0">
            <a:spAutoFit/>
          </a:bodyPr>
          <a:lstStyle/>
          <a:p>
            <a:pPr algn="ctr"/>
            <a:r>
              <a:rPr lang="en-US" sz="2200" b="1" dirty="0">
                <a:latin typeface="Beaufort for LOL" panose="02020503050000020004" pitchFamily="18" charset="0"/>
                <a:cs typeface="Beaufort for LOL" panose="02020503050000020004" pitchFamily="18" charset="0"/>
              </a:rPr>
              <a:t>In tools like </a:t>
            </a:r>
            <a:r>
              <a:rPr lang="en-US" sz="2200" b="1" dirty="0" err="1">
                <a:latin typeface="Beaufort for LOL" panose="02020503050000020004" pitchFamily="18" charset="0"/>
                <a:cs typeface="Beaufort for LOL" panose="02020503050000020004" pitchFamily="18" charset="0"/>
              </a:rPr>
              <a:t>PyTorch</a:t>
            </a:r>
            <a:r>
              <a:rPr lang="en-US" sz="2200" b="1" dirty="0">
                <a:latin typeface="Beaufort for LOL" panose="02020503050000020004" pitchFamily="18" charset="0"/>
                <a:cs typeface="Beaufort for LOL" panose="02020503050000020004" pitchFamily="18" charset="0"/>
              </a:rPr>
              <a:t>, every node</a:t>
            </a:r>
            <a:r>
              <a:rPr lang="en-US" sz="2200" dirty="0">
                <a:latin typeface="Beaufort for LOL" panose="02020503050000020004" pitchFamily="18" charset="0"/>
                <a:cs typeface="Beaufort for LOL" panose="02020503050000020004" pitchFamily="18" charset="0"/>
              </a:rPr>
              <a:t> in the graph has a </a:t>
            </a:r>
            <a:r>
              <a:rPr lang="en-US" sz="2200" b="1" dirty="0">
                <a:latin typeface="Beaufort for LOL" panose="02020503050000020004" pitchFamily="18" charset="0"/>
                <a:cs typeface="Beaufort for LOL" panose="02020503050000020004" pitchFamily="18" charset="0"/>
              </a:rPr>
              <a:t>forward</a:t>
            </a:r>
            <a:r>
              <a:rPr lang="en-US" sz="2200" dirty="0">
                <a:latin typeface="Beaufort for LOL" panose="02020503050000020004" pitchFamily="18" charset="0"/>
                <a:cs typeface="Beaufort for LOL" panose="02020503050000020004" pitchFamily="18" charset="0"/>
              </a:rPr>
              <a:t> and </a:t>
            </a:r>
            <a:r>
              <a:rPr lang="en-US" sz="2200" b="1" dirty="0">
                <a:latin typeface="Beaufort for LOL" panose="02020503050000020004" pitchFamily="18" charset="0"/>
                <a:cs typeface="Beaufort for LOL" panose="02020503050000020004" pitchFamily="18" charset="0"/>
              </a:rPr>
              <a:t>backward</a:t>
            </a:r>
            <a:r>
              <a:rPr lang="en-US" sz="2200" dirty="0">
                <a:latin typeface="Beaufort for LOL" panose="02020503050000020004" pitchFamily="18" charset="0"/>
                <a:cs typeface="Beaufort for LOL" panose="02020503050000020004" pitchFamily="18" charset="0"/>
              </a:rPr>
              <a:t> function </a:t>
            </a:r>
            <a:br>
              <a:rPr lang="en-US" sz="2200" dirty="0">
                <a:latin typeface="Beaufort for LOL" panose="02020503050000020004" pitchFamily="18" charset="0"/>
                <a:cs typeface="Beaufort for LOL" panose="02020503050000020004" pitchFamily="18" charset="0"/>
              </a:rPr>
            </a:br>
            <a:r>
              <a:rPr lang="en-US" sz="2200" dirty="0">
                <a:latin typeface="Beaufort for LOL" panose="02020503050000020004" pitchFamily="18" charset="0"/>
                <a:cs typeface="Beaufort for LOL" panose="02020503050000020004" pitchFamily="18" charset="0"/>
              </a:rPr>
              <a:t>from which the computational graph is constructed node by node!</a:t>
            </a:r>
            <a:endParaRPr lang="LID4096" sz="2200" b="1" dirty="0">
              <a:latin typeface="Beaufort for LOL" panose="02020503050000020004" pitchFamily="18" charset="0"/>
              <a:cs typeface="Beaufort for LOL" panose="02020503050000020004" pitchFamily="18" charset="0"/>
            </a:endParaRPr>
          </a:p>
        </p:txBody>
      </p:sp>
      <p:sp>
        <p:nvSpPr>
          <p:cNvPr id="30" name="TextBox 29">
            <a:extLst>
              <a:ext uri="{FF2B5EF4-FFF2-40B4-BE49-F238E27FC236}">
                <a16:creationId xmlns:a16="http://schemas.microsoft.com/office/drawing/2014/main" id="{7F9AE87A-1030-D2F6-1019-536DFDC1EC75}"/>
              </a:ext>
            </a:extLst>
          </p:cNvPr>
          <p:cNvSpPr txBox="1"/>
          <p:nvPr/>
        </p:nvSpPr>
        <p:spPr>
          <a:xfrm>
            <a:off x="387183" y="4914748"/>
            <a:ext cx="11929504" cy="1107996"/>
          </a:xfrm>
          <a:prstGeom prst="rect">
            <a:avLst/>
          </a:prstGeom>
          <a:noFill/>
        </p:spPr>
        <p:txBody>
          <a:bodyPr wrap="square" rtlCol="0">
            <a:spAutoFit/>
          </a:bodyPr>
          <a:lstStyle/>
          <a:p>
            <a:r>
              <a:rPr lang="en-US" sz="2200" b="1" dirty="0">
                <a:latin typeface="Beaufort for LOL" panose="02020503050000020004" pitchFamily="18" charset="0"/>
                <a:cs typeface="Beaufort for LOL" panose="02020503050000020004" pitchFamily="18" charset="0"/>
              </a:rPr>
              <a:t>Forward function: </a:t>
            </a:r>
            <a:r>
              <a:rPr lang="en-US" sz="2200" dirty="0">
                <a:latin typeface="Beaufort for LOL" panose="02020503050000020004" pitchFamily="18" charset="0"/>
                <a:cs typeface="Beaufort for LOL" panose="02020503050000020004" pitchFamily="18" charset="0"/>
              </a:rPr>
              <a:t>our original function, from which we constructed the computational graph.</a:t>
            </a:r>
          </a:p>
          <a:p>
            <a:r>
              <a:rPr lang="en-US" sz="2200" b="1" dirty="0">
                <a:latin typeface="Beaufort for LOL" panose="02020503050000020004" pitchFamily="18" charset="0"/>
                <a:cs typeface="Beaufort for LOL" panose="02020503050000020004" pitchFamily="18" charset="0"/>
              </a:rPr>
              <a:t>Backward function: </a:t>
            </a:r>
            <a:r>
              <a:rPr lang="en-US" sz="2200" dirty="0">
                <a:latin typeface="Beaufort for LOL" panose="02020503050000020004" pitchFamily="18" charset="0"/>
                <a:cs typeface="Beaufort for LOL" panose="02020503050000020004" pitchFamily="18" charset="0"/>
              </a:rPr>
              <a:t>calculates the gradient for each node in the graph. Its structure is inverse to the forward graph and gradients are propagated as inputs!</a:t>
            </a:r>
            <a:endParaRPr lang="LID4096" sz="220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7738BF71-5792-3537-69AA-D0129EBF8A9C}"/>
              </a:ext>
            </a:extLst>
          </p:cNvPr>
          <p:cNvSpPr txBox="1"/>
          <p:nvPr/>
        </p:nvSpPr>
        <p:spPr>
          <a:xfrm>
            <a:off x="242890" y="1079770"/>
            <a:ext cx="11882637"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Let’s have a closer look!</a:t>
            </a:r>
            <a:endParaRPr lang="LID4096" sz="2400" b="1" dirty="0">
              <a:latin typeface="Beaufort for LOL" panose="02020503050000020004" pitchFamily="18" charset="0"/>
              <a:cs typeface="Beaufort for LOL" panose="02020503050000020004" pitchFamily="18" charset="0"/>
            </a:endParaRPr>
          </a:p>
        </p:txBody>
      </p:sp>
      <p:sp>
        <p:nvSpPr>
          <p:cNvPr id="13" name="TextBox 12">
            <a:extLst>
              <a:ext uri="{FF2B5EF4-FFF2-40B4-BE49-F238E27FC236}">
                <a16:creationId xmlns:a16="http://schemas.microsoft.com/office/drawing/2014/main" id="{20717797-2FD1-3598-2C8A-DB4FF3D2D791}"/>
              </a:ext>
            </a:extLst>
          </p:cNvPr>
          <p:cNvSpPr txBox="1"/>
          <p:nvPr/>
        </p:nvSpPr>
        <p:spPr>
          <a:xfrm>
            <a:off x="242889" y="166884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Along edges, </a:t>
            </a:r>
            <a:r>
              <a:rPr lang="en-US" sz="2400" dirty="0">
                <a:latin typeface="Beaufort for LOL" panose="02020503050000020004" pitchFamily="18" charset="0"/>
                <a:cs typeface="Beaufort for LOL" panose="02020503050000020004" pitchFamily="18" charset="0"/>
              </a:rPr>
              <a:t>we propagate products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(like message passing)!</a:t>
            </a:r>
            <a:endParaRPr lang="LID4096" sz="2400" b="1" dirty="0">
              <a:latin typeface="Beaufort for LOL" panose="02020503050000020004" pitchFamily="18" charset="0"/>
              <a:cs typeface="Beaufort for LOL" panose="02020503050000020004" pitchFamily="18" charset="0"/>
            </a:endParaRPr>
          </a:p>
        </p:txBody>
      </p:sp>
      <p:sp>
        <p:nvSpPr>
          <p:cNvPr id="14" name="TextBox 13">
            <a:extLst>
              <a:ext uri="{FF2B5EF4-FFF2-40B4-BE49-F238E27FC236}">
                <a16:creationId xmlns:a16="http://schemas.microsoft.com/office/drawing/2014/main" id="{7C32559A-08E5-2B7E-71BB-FCCE691CBF7C}"/>
              </a:ext>
            </a:extLst>
          </p:cNvPr>
          <p:cNvSpPr txBox="1"/>
          <p:nvPr/>
        </p:nvSpPr>
        <p:spPr>
          <a:xfrm>
            <a:off x="242889" y="2522416"/>
            <a:ext cx="6018310"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At nodes, </a:t>
            </a:r>
            <a:r>
              <a:rPr lang="en-US" sz="2400" dirty="0">
                <a:latin typeface="Beaufort for LOL" panose="02020503050000020004" pitchFamily="18" charset="0"/>
                <a:cs typeface="Beaufort for LOL" panose="02020503050000020004" pitchFamily="18" charset="0"/>
              </a:rPr>
              <a:t>we sum up all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incoming messages.</a:t>
            </a:r>
            <a:endParaRPr lang="LID4096" sz="2400"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28823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5D07B-7C1B-EBB1-70E0-7BBC5B7FA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52AE5F-4903-B6C1-9B55-B4AEA6816EF2}"/>
              </a:ext>
            </a:extLst>
          </p:cNvPr>
          <p:cNvSpPr>
            <a:spLocks noGrp="1"/>
          </p:cNvSpPr>
          <p:nvPr>
            <p:ph type="title"/>
          </p:nvPr>
        </p:nvSpPr>
        <p:spPr/>
        <p:txBody>
          <a:bodyPr/>
          <a:lstStyle/>
          <a:p>
            <a:r>
              <a:rPr lang="en-US" dirty="0"/>
              <a:t>Example</a:t>
            </a:r>
            <a:endParaRPr lang="LID4096" dirty="0"/>
          </a:p>
        </p:txBody>
      </p:sp>
      <p:sp>
        <p:nvSpPr>
          <p:cNvPr id="3" name="Slide Number Placeholder 2">
            <a:extLst>
              <a:ext uri="{FF2B5EF4-FFF2-40B4-BE49-F238E27FC236}">
                <a16:creationId xmlns:a16="http://schemas.microsoft.com/office/drawing/2014/main" id="{2D47BE3B-CC5D-F6FF-B69F-619EB58B6475}"/>
              </a:ext>
            </a:extLst>
          </p:cNvPr>
          <p:cNvSpPr>
            <a:spLocks noGrp="1"/>
          </p:cNvSpPr>
          <p:nvPr>
            <p:ph type="sldNum" sz="quarter" idx="12"/>
          </p:nvPr>
        </p:nvSpPr>
        <p:spPr/>
        <p:txBody>
          <a:bodyPr/>
          <a:lstStyle/>
          <a:p>
            <a:fld id="{CC491BDB-77F2-4EF0-887C-9DE660584513}" type="slidenum">
              <a:rPr lang="en-GB" smtClean="0"/>
              <a:pPr/>
              <a:t>39</a:t>
            </a:fld>
            <a:endParaRPr lang="en-GB" dirty="0"/>
          </a:p>
        </p:txBody>
      </p:sp>
      <p:cxnSp>
        <p:nvCxnSpPr>
          <p:cNvPr id="6" name="Straight Arrow Connector 5">
            <a:extLst>
              <a:ext uri="{FF2B5EF4-FFF2-40B4-BE49-F238E27FC236}">
                <a16:creationId xmlns:a16="http://schemas.microsoft.com/office/drawing/2014/main" id="{24A545E0-39F9-48EA-EF74-EE4BB233307A}"/>
              </a:ext>
            </a:extLst>
          </p:cNvPr>
          <p:cNvCxnSpPr>
            <a:cxnSpLocks/>
            <a:stCxn id="24" idx="3"/>
            <a:endCxn id="14" idx="6"/>
          </p:cNvCxnSpPr>
          <p:nvPr/>
        </p:nvCxnSpPr>
        <p:spPr>
          <a:xfrm flipH="1">
            <a:off x="1046500" y="2923908"/>
            <a:ext cx="904233" cy="38424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715A428-D55C-33D3-74E3-7BA2DD7B93CE}"/>
              </a:ext>
            </a:extLst>
          </p:cNvPr>
          <p:cNvCxnSpPr>
            <a:cxnSpLocks/>
            <a:stCxn id="24" idx="1"/>
            <a:endCxn id="13" idx="6"/>
          </p:cNvCxnSpPr>
          <p:nvPr/>
        </p:nvCxnSpPr>
        <p:spPr>
          <a:xfrm flipH="1" flipV="1">
            <a:off x="1046499" y="2382013"/>
            <a:ext cx="904234" cy="27019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E3B9BBF-5B0D-96F1-7D53-B176E96B2140}"/>
              </a:ext>
            </a:extLst>
          </p:cNvPr>
          <p:cNvCxnSpPr>
            <a:cxnSpLocks/>
            <a:stCxn id="34" idx="1"/>
            <a:endCxn id="24" idx="7"/>
          </p:cNvCxnSpPr>
          <p:nvPr/>
        </p:nvCxnSpPr>
        <p:spPr>
          <a:xfrm flipH="1">
            <a:off x="2222434" y="2652207"/>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64779A9-F7AA-2438-984D-4599DF3A6D68}"/>
              </a:ext>
            </a:extLst>
          </p:cNvPr>
          <p:cNvCxnSpPr>
            <a:cxnSpLocks/>
            <a:stCxn id="42" idx="2"/>
            <a:endCxn id="34" idx="6"/>
          </p:cNvCxnSpPr>
          <p:nvPr/>
        </p:nvCxnSpPr>
        <p:spPr>
          <a:xfrm flipH="1">
            <a:off x="3413009" y="2788058"/>
            <a:ext cx="702012"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2A139CC-0976-E391-BA7C-F1E00F42FBC4}"/>
              </a:ext>
            </a:extLst>
          </p:cNvPr>
          <p:cNvCxnSpPr>
            <a:cxnSpLocks/>
            <a:stCxn id="56" idx="2"/>
            <a:endCxn id="42" idx="6"/>
          </p:cNvCxnSpPr>
          <p:nvPr/>
        </p:nvCxnSpPr>
        <p:spPr>
          <a:xfrm flipH="1">
            <a:off x="4499264" y="2788058"/>
            <a:ext cx="57555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0ED739B-8538-A04C-6893-44B66D93C0A8}"/>
              </a:ext>
            </a:extLst>
          </p:cNvPr>
          <p:cNvCxnSpPr>
            <a:cxnSpLocks/>
            <a:stCxn id="34" idx="3"/>
            <a:endCxn id="24" idx="5"/>
          </p:cNvCxnSpPr>
          <p:nvPr/>
        </p:nvCxnSpPr>
        <p:spPr>
          <a:xfrm flipH="1">
            <a:off x="2222434" y="2923908"/>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2934C53-68E1-FCC7-733D-AFCB93DDA6DF}"/>
                  </a:ext>
                </a:extLst>
              </p:cNvPr>
              <p:cNvSpPr txBox="1"/>
              <p:nvPr/>
            </p:nvSpPr>
            <p:spPr>
              <a:xfrm>
                <a:off x="256461" y="2156564"/>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5" name="TextBox 74">
                <a:extLst>
                  <a:ext uri="{FF2B5EF4-FFF2-40B4-BE49-F238E27FC236}">
                    <a16:creationId xmlns:a16="http://schemas.microsoft.com/office/drawing/2014/main" id="{32934C53-68E1-FCC7-733D-AFCB93DDA6DF}"/>
                  </a:ext>
                </a:extLst>
              </p:cNvPr>
              <p:cNvSpPr txBox="1">
                <a:spLocks noRot="1" noChangeAspect="1" noMove="1" noResize="1" noEditPoints="1" noAdjustHandles="1" noChangeArrowheads="1" noChangeShapeType="1" noTextEdit="1"/>
              </p:cNvSpPr>
              <p:nvPr/>
            </p:nvSpPr>
            <p:spPr>
              <a:xfrm>
                <a:off x="256461" y="2156564"/>
                <a:ext cx="462066" cy="376513"/>
              </a:xfrm>
              <a:prstGeom prst="rect">
                <a:avLst/>
              </a:prstGeom>
              <a:blipFill>
                <a:blip r:embed="rId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A7F92A3D-4622-8B44-F7F0-4AFA4BE04BFA}"/>
                  </a:ext>
                </a:extLst>
              </p:cNvPr>
              <p:cNvSpPr txBox="1"/>
              <p:nvPr/>
            </p:nvSpPr>
            <p:spPr>
              <a:xfrm>
                <a:off x="256461" y="3116030"/>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6" name="TextBox 75">
                <a:extLst>
                  <a:ext uri="{FF2B5EF4-FFF2-40B4-BE49-F238E27FC236}">
                    <a16:creationId xmlns:a16="http://schemas.microsoft.com/office/drawing/2014/main" id="{A7F92A3D-4622-8B44-F7F0-4AFA4BE04BFA}"/>
                  </a:ext>
                </a:extLst>
              </p:cNvPr>
              <p:cNvSpPr txBox="1">
                <a:spLocks noRot="1" noChangeAspect="1" noMove="1" noResize="1" noEditPoints="1" noAdjustHandles="1" noChangeArrowheads="1" noChangeShapeType="1" noTextEdit="1"/>
              </p:cNvSpPr>
              <p:nvPr/>
            </p:nvSpPr>
            <p:spPr>
              <a:xfrm>
                <a:off x="256461" y="3116030"/>
                <a:ext cx="462066" cy="376513"/>
              </a:xfrm>
              <a:prstGeom prst="rect">
                <a:avLst/>
              </a:prstGeom>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B6AEEDB-96AE-977B-D636-3C4DBE00C733}"/>
                  </a:ext>
                </a:extLst>
              </p:cNvPr>
              <p:cNvSpPr txBox="1"/>
              <p:nvPr/>
            </p:nvSpPr>
            <p:spPr>
              <a:xfrm>
                <a:off x="1655282"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7" name="TextBox 76">
                <a:extLst>
                  <a:ext uri="{FF2B5EF4-FFF2-40B4-BE49-F238E27FC236}">
                    <a16:creationId xmlns:a16="http://schemas.microsoft.com/office/drawing/2014/main" id="{BB6AEEDB-96AE-977B-D636-3C4DBE00C733}"/>
                  </a:ext>
                </a:extLst>
              </p:cNvPr>
              <p:cNvSpPr txBox="1">
                <a:spLocks noRot="1" noChangeAspect="1" noMove="1" noResize="1" noEditPoints="1" noAdjustHandles="1" noChangeArrowheads="1" noChangeShapeType="1" noTextEdit="1"/>
              </p:cNvSpPr>
              <p:nvPr/>
            </p:nvSpPr>
            <p:spPr>
              <a:xfrm>
                <a:off x="1655282" y="2927773"/>
                <a:ext cx="862603" cy="376513"/>
              </a:xfrm>
              <a:prstGeom prst="rect">
                <a:avLst/>
              </a:prstGeom>
              <a:blipFill>
                <a:blip r:embed="rId4"/>
                <a:stretch>
                  <a:fillRect b="-161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ED66162-37EA-74C7-8BB3-F4F84C31740C}"/>
                  </a:ext>
                </a:extLst>
              </p:cNvPr>
              <p:cNvSpPr txBox="1"/>
              <p:nvPr/>
            </p:nvSpPr>
            <p:spPr>
              <a:xfrm>
                <a:off x="2797987"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8" name="TextBox 77">
                <a:extLst>
                  <a:ext uri="{FF2B5EF4-FFF2-40B4-BE49-F238E27FC236}">
                    <a16:creationId xmlns:a16="http://schemas.microsoft.com/office/drawing/2014/main" id="{3ED66162-37EA-74C7-8BB3-F4F84C31740C}"/>
                  </a:ext>
                </a:extLst>
              </p:cNvPr>
              <p:cNvSpPr txBox="1">
                <a:spLocks noRot="1" noChangeAspect="1" noMove="1" noResize="1" noEditPoints="1" noAdjustHandles="1" noChangeArrowheads="1" noChangeShapeType="1" noTextEdit="1"/>
              </p:cNvSpPr>
              <p:nvPr/>
            </p:nvSpPr>
            <p:spPr>
              <a:xfrm>
                <a:off x="2797987" y="2927773"/>
                <a:ext cx="862603" cy="37651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05081A8-3AE2-ECBC-DE83-DAA74F9A876A}"/>
                  </a:ext>
                </a:extLst>
              </p:cNvPr>
              <p:cNvSpPr txBox="1"/>
              <p:nvPr/>
            </p:nvSpPr>
            <p:spPr>
              <a:xfrm>
                <a:off x="3891369" y="2923908"/>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−1</m:t>
                      </m:r>
                    </m:oMath>
                  </m:oMathPara>
                </a14:m>
                <a:endParaRPr lang="LID4096" dirty="0"/>
              </a:p>
            </p:txBody>
          </p:sp>
        </mc:Choice>
        <mc:Fallback xmlns="">
          <p:sp>
            <p:nvSpPr>
              <p:cNvPr id="79" name="TextBox 78">
                <a:extLst>
                  <a:ext uri="{FF2B5EF4-FFF2-40B4-BE49-F238E27FC236}">
                    <a16:creationId xmlns:a16="http://schemas.microsoft.com/office/drawing/2014/main" id="{505081A8-3AE2-ECBC-DE83-DAA74F9A876A}"/>
                  </a:ext>
                </a:extLst>
              </p:cNvPr>
              <p:cNvSpPr txBox="1">
                <a:spLocks noRot="1" noChangeAspect="1" noMove="1" noResize="1" noEditPoints="1" noAdjustHandles="1" noChangeArrowheads="1" noChangeShapeType="1" noTextEdit="1"/>
              </p:cNvSpPr>
              <p:nvPr/>
            </p:nvSpPr>
            <p:spPr>
              <a:xfrm>
                <a:off x="3891369" y="2923908"/>
                <a:ext cx="862603" cy="376513"/>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ED1C19F-9F06-CD5A-C7A8-B6E0F8EF6129}"/>
                  </a:ext>
                </a:extLst>
              </p:cNvPr>
              <p:cNvSpPr txBox="1"/>
              <p:nvPr/>
            </p:nvSpPr>
            <p:spPr>
              <a:xfrm>
                <a:off x="1430523" y="3566873"/>
                <a:ext cx="6330508" cy="313291"/>
              </a:xfrm>
              <a:prstGeom prst="rect">
                <a:avLst/>
              </a:prstGeom>
              <a:noFill/>
            </p:spPr>
            <p:txBody>
              <a:bodyPr wrap="square" rtlCol="0">
                <a:spAutoFit/>
              </a:bodyPr>
              <a:lstStyle/>
              <a:p>
                <a14:m>
                  <m:oMath xmlns:m="http://schemas.openxmlformats.org/officeDocument/2006/math">
                    <m:r>
                      <a:rPr lang="en-US" sz="1400" i="1" dirty="0" smtClean="0">
                        <a:latin typeface="Cambria Math" panose="02040503050406030204" pitchFamily="18" charset="0"/>
                        <a:cs typeface="Beaufort for LOL" panose="02020503050000020004" pitchFamily="18" charset="0"/>
                      </a:rPr>
                      <m:t>𝐿</m:t>
                    </m:r>
                    <m:r>
                      <a:rPr lang="en-US" sz="1400" i="1" dirty="0" smtClean="0">
                        <a:latin typeface="Cambria Math" panose="02040503050406030204" pitchFamily="18" charset="0"/>
                        <a:cs typeface="Beaufort for LOL" panose="02020503050000020004" pitchFamily="18" charset="0"/>
                      </a:rPr>
                      <m:t>(</m:t>
                    </m:r>
                    <m:r>
                      <a:rPr lang="en-US" sz="1400" i="1" dirty="0" smtClean="0">
                        <a:latin typeface="Cambria Math" panose="02040503050406030204" pitchFamily="18" charset="0"/>
                        <a:cs typeface="Beaufort for LOL" panose="02020503050000020004" pitchFamily="18" charset="0"/>
                      </a:rPr>
                      <m:t>𝑥</m:t>
                    </m:r>
                    <m:r>
                      <a:rPr lang="en-US" sz="1400" i="1" dirty="0" smtClean="0">
                        <a:latin typeface="Cambria Math" panose="02040503050406030204" pitchFamily="18" charset="0"/>
                        <a:cs typeface="Beaufort for LOL" panose="02020503050000020004" pitchFamily="18" charset="0"/>
                      </a:rPr>
                      <m:t>) </m:t>
                    </m:r>
                  </m:oMath>
                </a14:m>
                <a:r>
                  <a:rPr lang="en-US" sz="1400" i="1" dirty="0">
                    <a:latin typeface="Beaufort for LOL" panose="02020503050000020004" pitchFamily="18" charset="0"/>
                    <a:cs typeface="Beaufort for LOL" panose="02020503050000020004" pitchFamily="18" charset="0"/>
                  </a:rPr>
                  <a:t>is recovered when setting </a:t>
                </a:r>
                <a14:m>
                  <m:oMath xmlns:m="http://schemas.openxmlformats.org/officeDocument/2006/math">
                    <m:sSubSup>
                      <m:sSubSupPr>
                        <m:ctrlPr>
                          <a:rPr lang="en-US" sz="1400" b="0" i="1" smtClean="0">
                            <a:latin typeface="Cambria Math" panose="02040503050406030204" pitchFamily="18" charset="0"/>
                            <a:cs typeface="Beaufort for LOL" panose="02020503050000020004" pitchFamily="18" charset="0"/>
                          </a:rPr>
                        </m:ctrlPr>
                      </m:sSubSupPr>
                      <m:e>
                        <m:r>
                          <a:rPr lang="en-US" sz="1400" b="0" i="1" smtClean="0">
                            <a:latin typeface="Cambria Math" panose="02040503050406030204" pitchFamily="18" charset="0"/>
                            <a:cs typeface="Beaufort for LOL" panose="02020503050000020004" pitchFamily="18" charset="0"/>
                          </a:rPr>
                          <m:t>𝑥</m:t>
                        </m:r>
                      </m:e>
                      <m:sub>
                        <m:r>
                          <a:rPr lang="en-US" sz="1400" b="0" i="1" smtClean="0">
                            <a:latin typeface="Cambria Math" panose="02040503050406030204" pitchFamily="18" charset="0"/>
                            <a:cs typeface="Beaufort for LOL" panose="02020503050000020004" pitchFamily="18" charset="0"/>
                          </a:rPr>
                          <m:t>0</m:t>
                        </m:r>
                      </m:sub>
                      <m:sup>
                        <m:r>
                          <a:rPr lang="en-US" sz="1400" b="0" i="1" smtClean="0">
                            <a:latin typeface="Cambria Math" panose="02040503050406030204" pitchFamily="18" charset="0"/>
                            <a:cs typeface="Beaufort for LOL" panose="02020503050000020004" pitchFamily="18" charset="0"/>
                          </a:rPr>
                          <m:t>0</m:t>
                        </m:r>
                      </m:sup>
                    </m:sSubSup>
                    <m:r>
                      <a:rPr lang="en-US" sz="1400" b="0" i="1" smtClean="0">
                        <a:latin typeface="Cambria Math" panose="02040503050406030204" pitchFamily="18" charset="0"/>
                        <a:cs typeface="Beaufort for LOL" panose="02020503050000020004" pitchFamily="18" charset="0"/>
                      </a:rPr>
                      <m:t>=</m:t>
                    </m:r>
                    <m:r>
                      <a:rPr lang="en-US" sz="1400" b="0" i="1" smtClean="0">
                        <a:latin typeface="Cambria Math" panose="02040503050406030204" pitchFamily="18" charset="0"/>
                        <a:cs typeface="Beaufort for LOL" panose="02020503050000020004" pitchFamily="18" charset="0"/>
                      </a:rPr>
                      <m:t>𝑥</m:t>
                    </m:r>
                  </m:oMath>
                </a14:m>
                <a:r>
                  <a:rPr lang="en-US" sz="1400" i="1" dirty="0">
                    <a:latin typeface="Beaufort for LOL" panose="02020503050000020004" pitchFamily="18" charset="0"/>
                    <a:cs typeface="Beaufort for LOL" panose="02020503050000020004" pitchFamily="18" charset="0"/>
                  </a:rPr>
                  <a:t> and </a:t>
                </a:r>
                <a14:m>
                  <m:oMath xmlns:m="http://schemas.openxmlformats.org/officeDocument/2006/math">
                    <m:sSubSup>
                      <m:sSubSupPr>
                        <m:ctrlPr>
                          <a:rPr lang="en-US" sz="1400" b="0" i="1" smtClean="0">
                            <a:latin typeface="Cambria Math" panose="02040503050406030204" pitchFamily="18" charset="0"/>
                            <a:cs typeface="Beaufort for LOL" panose="02020503050000020004" pitchFamily="18" charset="0"/>
                          </a:rPr>
                        </m:ctrlPr>
                      </m:sSubSupPr>
                      <m:e>
                        <m:r>
                          <a:rPr lang="en-US" sz="1400" b="0" i="1" smtClean="0">
                            <a:latin typeface="Cambria Math" panose="02040503050406030204" pitchFamily="18" charset="0"/>
                            <a:cs typeface="Beaufort for LOL" panose="02020503050000020004" pitchFamily="18" charset="0"/>
                          </a:rPr>
                          <m:t>𝑥</m:t>
                        </m:r>
                      </m:e>
                      <m:sub>
                        <m:r>
                          <a:rPr lang="en-US" sz="1400" b="0" i="1" smtClean="0">
                            <a:latin typeface="Cambria Math" panose="02040503050406030204" pitchFamily="18" charset="0"/>
                            <a:cs typeface="Beaufort for LOL" panose="02020503050000020004" pitchFamily="18" charset="0"/>
                          </a:rPr>
                          <m:t>0</m:t>
                        </m:r>
                      </m:sub>
                      <m:sup>
                        <m:r>
                          <a:rPr lang="en-US" sz="1400" b="0" i="1" smtClean="0">
                            <a:latin typeface="Cambria Math" panose="02040503050406030204" pitchFamily="18" charset="0"/>
                            <a:cs typeface="Beaufort for LOL" panose="02020503050000020004" pitchFamily="18" charset="0"/>
                          </a:rPr>
                          <m:t>1</m:t>
                        </m:r>
                      </m:sup>
                    </m:sSubSup>
                    <m:r>
                      <a:rPr lang="en-US" sz="1400" b="0" i="1" smtClean="0">
                        <a:latin typeface="Cambria Math" panose="02040503050406030204" pitchFamily="18" charset="0"/>
                        <a:cs typeface="Beaufort for LOL" panose="02020503050000020004" pitchFamily="18" charset="0"/>
                      </a:rPr>
                      <m:t>=</m:t>
                    </m:r>
                    <m:r>
                      <a:rPr lang="en-US" sz="1400" b="0" i="1" smtClean="0">
                        <a:latin typeface="Cambria Math" panose="02040503050406030204" pitchFamily="18" charset="0"/>
                        <a:cs typeface="Beaufort for LOL" panose="02020503050000020004" pitchFamily="18" charset="0"/>
                      </a:rPr>
                      <m:t>𝑤</m:t>
                    </m:r>
                  </m:oMath>
                </a14:m>
                <a:r>
                  <a:rPr lang="en-US" sz="1400" i="1" dirty="0">
                    <a:latin typeface="Beaufort for LOL" panose="02020503050000020004" pitchFamily="18" charset="0"/>
                    <a:cs typeface="Beaufort for LOL" panose="02020503050000020004" pitchFamily="18" charset="0"/>
                  </a:rPr>
                  <a:t>.</a:t>
                </a:r>
                <a:endParaRPr lang="LID4096" sz="1400" i="1" dirty="0">
                  <a:latin typeface="Beaufort for LOL" panose="02020503050000020004" pitchFamily="18" charset="0"/>
                  <a:cs typeface="Beaufort for LOL" panose="02020503050000020004" pitchFamily="18" charset="0"/>
                </a:endParaRPr>
              </a:p>
            </p:txBody>
          </p:sp>
        </mc:Choice>
        <mc:Fallback xmlns="">
          <p:sp>
            <p:nvSpPr>
              <p:cNvPr id="81" name="TextBox 80">
                <a:extLst>
                  <a:ext uri="{FF2B5EF4-FFF2-40B4-BE49-F238E27FC236}">
                    <a16:creationId xmlns:a16="http://schemas.microsoft.com/office/drawing/2014/main" id="{FED1C19F-9F06-CD5A-C7A8-B6E0F8EF6129}"/>
                  </a:ext>
                </a:extLst>
              </p:cNvPr>
              <p:cNvSpPr txBox="1">
                <a:spLocks noRot="1" noChangeAspect="1" noMove="1" noResize="1" noEditPoints="1" noAdjustHandles="1" noChangeArrowheads="1" noChangeShapeType="1" noTextEdit="1"/>
              </p:cNvSpPr>
              <p:nvPr/>
            </p:nvSpPr>
            <p:spPr>
              <a:xfrm>
                <a:off x="1430523" y="3566873"/>
                <a:ext cx="6330508" cy="313291"/>
              </a:xfrm>
              <a:prstGeom prst="rect">
                <a:avLst/>
              </a:prstGeom>
              <a:blipFill>
                <a:blip r:embed="rId7"/>
                <a:stretch>
                  <a:fillRect t="-1923" b="-192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8422710-6DFB-E65B-8878-3E0D7030A736}"/>
                  </a:ext>
                </a:extLst>
              </p:cNvPr>
              <p:cNvSpPr txBox="1"/>
              <p:nvPr/>
            </p:nvSpPr>
            <p:spPr>
              <a:xfrm>
                <a:off x="242891" y="1126891"/>
                <a:ext cx="8159582" cy="526939"/>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Let’s try this for the following function: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𝐿</m:t>
                    </m:r>
                    <m:d>
                      <m:dPr>
                        <m:ctrlPr>
                          <a:rPr lang="en-US" sz="2000" b="0" i="1" smtClean="0">
                            <a:latin typeface="Cambria Math" panose="02040503050406030204" pitchFamily="18" charset="0"/>
                            <a:cs typeface="Beaufort for LOL" panose="02020503050000020004" pitchFamily="18" charset="0"/>
                          </a:rPr>
                        </m:ctrlPr>
                      </m:dPr>
                      <m:e>
                        <m:r>
                          <a:rPr lang="en-US" sz="2000" b="0" i="1" smtClean="0">
                            <a:latin typeface="Cambria Math" panose="02040503050406030204" pitchFamily="18" charset="0"/>
                            <a:cs typeface="Beaufort for LOL" panose="02020503050000020004" pitchFamily="18" charset="0"/>
                          </a:rPr>
                          <m:t>𝑥</m:t>
                        </m:r>
                      </m:e>
                    </m:d>
                    <m:r>
                      <a:rPr lang="en-US" sz="2000" b="0" i="1" smtClean="0">
                        <a:latin typeface="Cambria Math" panose="02040503050406030204" pitchFamily="18" charset="0"/>
                        <a:cs typeface="Beaufort for LOL" panose="02020503050000020004" pitchFamily="18" charset="0"/>
                      </a:rPr>
                      <m:t>=</m:t>
                    </m:r>
                    <m:f>
                      <m:fPr>
                        <m:ctrlPr>
                          <a:rPr lang="en-US" sz="2000" b="0" i="1" smtClean="0">
                            <a:latin typeface="Cambria Math" panose="02040503050406030204" pitchFamily="18" charset="0"/>
                            <a:cs typeface="Beaufort for LOL" panose="02020503050000020004" pitchFamily="18" charset="0"/>
                          </a:rPr>
                        </m:ctrlPr>
                      </m:fPr>
                      <m:num>
                        <m:r>
                          <a:rPr lang="en-US" sz="2000" b="0" i="1" smtClean="0">
                            <a:latin typeface="Cambria Math" panose="02040503050406030204" pitchFamily="18" charset="0"/>
                            <a:cs typeface="Beaufort for LOL" panose="02020503050000020004" pitchFamily="18" charset="0"/>
                          </a:rPr>
                          <m:t>1</m:t>
                        </m:r>
                      </m:num>
                      <m:den>
                        <m:r>
                          <a:rPr lang="en-US" sz="2000" b="0" i="1" smtClean="0">
                            <a:latin typeface="Cambria Math" panose="02040503050406030204" pitchFamily="18" charset="0"/>
                            <a:cs typeface="Beaufort for LOL" panose="02020503050000020004" pitchFamily="18" charset="0"/>
                          </a:rPr>
                          <m:t>2</m:t>
                        </m:r>
                      </m:den>
                    </m:f>
                    <m:sSup>
                      <m:sSupPr>
                        <m:ctrlPr>
                          <a:rPr lang="en-US" sz="2000" b="0" i="1" smtClean="0">
                            <a:latin typeface="Cambria Math" panose="02040503050406030204" pitchFamily="18" charset="0"/>
                            <a:cs typeface="Beaufort for LOL" panose="02020503050000020004" pitchFamily="18" charset="0"/>
                          </a:rPr>
                        </m:ctrlPr>
                      </m:sSupPr>
                      <m:e>
                        <m:d>
                          <m:dPr>
                            <m:begChr m:val="‖"/>
                            <m:endChr m:val="‖"/>
                            <m:ctrlPr>
                              <a:rPr lang="en-US" sz="2000" b="0" i="1" smtClean="0">
                                <a:latin typeface="Cambria Math" panose="02040503050406030204" pitchFamily="18" charset="0"/>
                                <a:cs typeface="Beaufort for LOL" panose="02020503050000020004" pitchFamily="18" charset="0"/>
                              </a:rPr>
                            </m:ctrlPr>
                          </m:dPr>
                          <m:e>
                            <m:sSup>
                              <m:sSupPr>
                                <m:ctrlPr>
                                  <a:rPr lang="en-US" sz="2000" i="1">
                                    <a:latin typeface="Cambria Math" panose="02040503050406030204" pitchFamily="18" charset="0"/>
                                    <a:cs typeface="Beaufort for LOL" panose="02020503050000020004" pitchFamily="18" charset="0"/>
                                  </a:rPr>
                                </m:ctrlPr>
                              </m:sSupPr>
                              <m:e>
                                <m:d>
                                  <m:dPr>
                                    <m:ctrlPr>
                                      <a:rPr lang="en-US" sz="2000" i="1">
                                        <a:latin typeface="Cambria Math" panose="02040503050406030204" pitchFamily="18" charset="0"/>
                                        <a:cs typeface="Beaufort for LOL" panose="02020503050000020004" pitchFamily="18" charset="0"/>
                                      </a:rPr>
                                    </m:ctrlPr>
                                  </m:dPr>
                                  <m:e>
                                    <m:r>
                                      <a:rPr lang="en-US" sz="2000" i="1">
                                        <a:latin typeface="Cambria Math" panose="02040503050406030204" pitchFamily="18" charset="0"/>
                                        <a:cs typeface="Beaufort for LOL" panose="02020503050000020004" pitchFamily="18" charset="0"/>
                                      </a:rPr>
                                      <m:t>𝑤</m:t>
                                    </m:r>
                                    <m:r>
                                      <a:rPr lang="en-US" sz="2000" i="1">
                                        <a:latin typeface="Cambria Math" panose="02040503050406030204" pitchFamily="18" charset="0"/>
                                        <a:cs typeface="Beaufort for LOL" panose="02020503050000020004" pitchFamily="18" charset="0"/>
                                      </a:rPr>
                                      <m:t>⋅</m:t>
                                    </m:r>
                                    <m:r>
                                      <a:rPr lang="en-US" sz="2000" i="1">
                                        <a:latin typeface="Cambria Math" panose="02040503050406030204" pitchFamily="18" charset="0"/>
                                        <a:cs typeface="Beaufort for LOL" panose="02020503050000020004" pitchFamily="18" charset="0"/>
                                      </a:rPr>
                                      <m:t>𝑥</m:t>
                                    </m:r>
                                  </m:e>
                                </m:d>
                              </m:e>
                              <m:sup>
                                <m:r>
                                  <a:rPr lang="en-US" sz="2000" i="1">
                                    <a:latin typeface="Cambria Math" panose="02040503050406030204" pitchFamily="18" charset="0"/>
                                    <a:cs typeface="Beaufort for LOL" panose="02020503050000020004" pitchFamily="18" charset="0"/>
                                  </a:rPr>
                                  <m:t>2</m:t>
                                </m:r>
                              </m:sup>
                            </m:sSup>
                            <m:r>
                              <a:rPr lang="en-US" sz="2000" i="1">
                                <a:latin typeface="Cambria Math" panose="02040503050406030204" pitchFamily="18" charset="0"/>
                                <a:cs typeface="Beaufort for LOL" panose="02020503050000020004" pitchFamily="18" charset="0"/>
                              </a:rPr>
                              <m:t>−1</m:t>
                            </m:r>
                          </m:e>
                        </m:d>
                      </m:e>
                      <m:sup>
                        <m:r>
                          <a:rPr lang="en-US" sz="2000" b="0" i="1" smtClean="0">
                            <a:latin typeface="Cambria Math" panose="02040503050406030204" pitchFamily="18" charset="0"/>
                            <a:cs typeface="Beaufort for LOL" panose="02020503050000020004" pitchFamily="18" charset="0"/>
                          </a:rPr>
                          <m:t>2</m:t>
                        </m:r>
                      </m:sup>
                    </m:sSup>
                  </m:oMath>
                </a14:m>
                <a:endParaRPr lang="LID4096" sz="2000" dirty="0">
                  <a:latin typeface="Beaufort for LOL" panose="02020503050000020004" pitchFamily="18" charset="0"/>
                  <a:cs typeface="Beaufort for LOL" panose="02020503050000020004" pitchFamily="18" charset="0"/>
                </a:endParaRPr>
              </a:p>
            </p:txBody>
          </p:sp>
        </mc:Choice>
        <mc:Fallback xmlns="">
          <p:sp>
            <p:nvSpPr>
              <p:cNvPr id="82" name="TextBox 81">
                <a:extLst>
                  <a:ext uri="{FF2B5EF4-FFF2-40B4-BE49-F238E27FC236}">
                    <a16:creationId xmlns:a16="http://schemas.microsoft.com/office/drawing/2014/main" id="{18422710-6DFB-E65B-8878-3E0D7030A736}"/>
                  </a:ext>
                </a:extLst>
              </p:cNvPr>
              <p:cNvSpPr txBox="1">
                <a:spLocks noRot="1" noChangeAspect="1" noMove="1" noResize="1" noEditPoints="1" noAdjustHandles="1" noChangeArrowheads="1" noChangeShapeType="1" noTextEdit="1"/>
              </p:cNvSpPr>
              <p:nvPr/>
            </p:nvSpPr>
            <p:spPr>
              <a:xfrm>
                <a:off x="242891" y="1126891"/>
                <a:ext cx="8159582" cy="526939"/>
              </a:xfrm>
              <a:prstGeom prst="rect">
                <a:avLst/>
              </a:prstGeom>
              <a:blipFill>
                <a:blip r:embed="rId8"/>
                <a:stretch>
                  <a:fillRect l="-822" b="-814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1F4B857-0AD0-CF3C-EA0B-C13F025AA840}"/>
                  </a:ext>
                </a:extLst>
              </p:cNvPr>
              <p:cNvSpPr txBox="1"/>
              <p:nvPr/>
            </p:nvSpPr>
            <p:spPr>
              <a:xfrm>
                <a:off x="242890" y="1573035"/>
                <a:ext cx="10827187"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forward graph. </a:t>
                </a:r>
                <a:r>
                  <a:rPr lang="en-US" sz="2000" dirty="0">
                    <a:latin typeface="Beaufort for LOL" panose="02020503050000020004" pitchFamily="18" charset="0"/>
                    <a:cs typeface="Beaufort for LOL" panose="02020503050000020004" pitchFamily="18" charset="0"/>
                  </a:rPr>
                  <a:t>We denote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𝑥</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 the output of the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𝑖</m:t>
                    </m:r>
                  </m:oMath>
                </a14:m>
                <a:r>
                  <a:rPr lang="en-US" sz="2000" dirty="0" err="1">
                    <a:latin typeface="Beaufort for LOL" panose="02020503050000020004" pitchFamily="18" charset="0"/>
                    <a:cs typeface="Beaufort for LOL" panose="02020503050000020004" pitchFamily="18" charset="0"/>
                  </a:rPr>
                  <a:t>’th</a:t>
                </a:r>
                <a:r>
                  <a:rPr lang="en-US" sz="2000" dirty="0">
                    <a:latin typeface="Beaufort for LOL" panose="02020503050000020004" pitchFamily="18" charset="0"/>
                    <a:cs typeface="Beaufort for LOL" panose="02020503050000020004" pitchFamily="18" charset="0"/>
                  </a:rPr>
                  <a:t> node in layer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𝑗</m:t>
                    </m:r>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83" name="TextBox 82">
                <a:extLst>
                  <a:ext uri="{FF2B5EF4-FFF2-40B4-BE49-F238E27FC236}">
                    <a16:creationId xmlns:a16="http://schemas.microsoft.com/office/drawing/2014/main" id="{31F4B857-0AD0-CF3C-EA0B-C13F025AA840}"/>
                  </a:ext>
                </a:extLst>
              </p:cNvPr>
              <p:cNvSpPr txBox="1">
                <a:spLocks noRot="1" noChangeAspect="1" noMove="1" noResize="1" noEditPoints="1" noAdjustHandles="1" noChangeArrowheads="1" noChangeShapeType="1" noTextEdit="1"/>
              </p:cNvSpPr>
              <p:nvPr/>
            </p:nvSpPr>
            <p:spPr>
              <a:xfrm>
                <a:off x="242890" y="1573035"/>
                <a:ext cx="10827187" cy="464166"/>
              </a:xfrm>
              <a:prstGeom prst="rect">
                <a:avLst/>
              </a:prstGeom>
              <a:blipFill>
                <a:blip r:embed="rId9"/>
                <a:stretch>
                  <a:fillRect l="-619" t="-1316"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42E4B31-2782-C35A-3093-C102CA4831E6}"/>
                  </a:ext>
                </a:extLst>
              </p:cNvPr>
              <p:cNvSpPr txBox="1"/>
              <p:nvPr/>
            </p:nvSpPr>
            <p:spPr>
              <a:xfrm>
                <a:off x="4801030" y="2826912"/>
                <a:ext cx="862603"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Beaufort for LOL" panose="02020503050000020004" pitchFamily="18" charset="0"/>
                            </a:rPr>
                          </m:ctrlPr>
                        </m:fPr>
                        <m:num>
                          <m:r>
                            <a:rPr lang="en-US" i="1">
                              <a:latin typeface="Cambria Math" panose="02040503050406030204" pitchFamily="18" charset="0"/>
                              <a:cs typeface="Beaufort for LOL" panose="02020503050000020004" pitchFamily="18" charset="0"/>
                            </a:rPr>
                            <m:t>1</m:t>
                          </m:r>
                        </m:num>
                        <m:den>
                          <m:r>
                            <a:rPr lang="en-US" i="1">
                              <a:latin typeface="Cambria Math" panose="02040503050406030204" pitchFamily="18" charset="0"/>
                              <a:cs typeface="Beaufort for LOL" panose="02020503050000020004" pitchFamily="18" charset="0"/>
                            </a:rPr>
                            <m:t>2</m:t>
                          </m:r>
                        </m:den>
                      </m:f>
                      <m:sSup>
                        <m:sSupPr>
                          <m:ctrlPr>
                            <a:rPr lang="en-US" b="0" i="1" smtClean="0">
                              <a:latin typeface="Cambria Math" panose="02040503050406030204" pitchFamily="18" charset="0"/>
                              <a:cs typeface="Beaufort for LOL" panose="02020503050000020004" pitchFamily="18" charset="0"/>
                            </a:rPr>
                          </m:ctrlPr>
                        </m:sSupPr>
                        <m:e>
                          <m:d>
                            <m:dPr>
                              <m:begChr m:val="‖"/>
                              <m:endChr m:val="‖"/>
                              <m:ctrlPr>
                                <a:rPr lang="en-US" i="1">
                                  <a:latin typeface="Cambria Math" panose="02040503050406030204" pitchFamily="18" charset="0"/>
                                  <a:cs typeface="Beaufort for LOL" panose="02020503050000020004" pitchFamily="18" charset="0"/>
                                </a:rPr>
                              </m:ctrlPr>
                            </m:dPr>
                            <m:e>
                              <m:sSubSup>
                                <m:sSubSupPr>
                                  <m:ctrlPr>
                                    <a:rPr lang="en-US" i="1">
                                      <a:latin typeface="Cambria Math" panose="02040503050406030204" pitchFamily="18" charset="0"/>
                                      <a:cs typeface="Beaufort for LOL" panose="02020503050000020004" pitchFamily="18" charset="0"/>
                                    </a:rPr>
                                  </m:ctrlPr>
                                </m:sSubSupPr>
                                <m:e>
                                  <m:r>
                                    <a:rPr lang="en-US" i="1">
                                      <a:latin typeface="Cambria Math" panose="02040503050406030204" pitchFamily="18" charset="0"/>
                                      <a:cs typeface="Beaufort for LOL" panose="02020503050000020004" pitchFamily="18" charset="0"/>
                                    </a:rPr>
                                    <m:t>𝑥</m:t>
                                  </m:r>
                                </m:e>
                                <m:sub>
                                  <m:r>
                                    <a:rPr lang="en-US" i="1">
                                      <a:latin typeface="Cambria Math" panose="02040503050406030204" pitchFamily="18" charset="0"/>
                                      <a:cs typeface="Beaufort for LOL" panose="02020503050000020004" pitchFamily="18" charset="0"/>
                                    </a:rPr>
                                    <m:t>3</m:t>
                                  </m:r>
                                </m:sub>
                                <m:sup>
                                  <m:r>
                                    <a:rPr lang="en-US" i="1">
                                      <a:latin typeface="Cambria Math" panose="02040503050406030204" pitchFamily="18" charset="0"/>
                                      <a:cs typeface="Beaufort for LOL" panose="02020503050000020004" pitchFamily="18" charset="0"/>
                                    </a:rPr>
                                    <m:t>0</m:t>
                                  </m:r>
                                </m:sup>
                              </m:sSubSup>
                            </m:e>
                          </m:d>
                        </m:e>
                        <m:sup>
                          <m:r>
                            <a:rPr lang="en-US" b="0" i="1" smtClean="0">
                              <a:latin typeface="Cambria Math" panose="02040503050406030204" pitchFamily="18" charset="0"/>
                              <a:cs typeface="Beaufort for LOL" panose="02020503050000020004" pitchFamily="18" charset="0"/>
                            </a:rPr>
                            <m:t>2</m:t>
                          </m:r>
                        </m:sup>
                      </m:sSup>
                    </m:oMath>
                  </m:oMathPara>
                </a14:m>
                <a:endParaRPr lang="LID4096" dirty="0"/>
              </a:p>
            </p:txBody>
          </p:sp>
        </mc:Choice>
        <mc:Fallback xmlns="">
          <p:sp>
            <p:nvSpPr>
              <p:cNvPr id="86" name="TextBox 85">
                <a:extLst>
                  <a:ext uri="{FF2B5EF4-FFF2-40B4-BE49-F238E27FC236}">
                    <a16:creationId xmlns:a16="http://schemas.microsoft.com/office/drawing/2014/main" id="{642E4B31-2782-C35A-3093-C102CA4831E6}"/>
                  </a:ext>
                </a:extLst>
              </p:cNvPr>
              <p:cNvSpPr txBox="1">
                <a:spLocks noRot="1" noChangeAspect="1" noMove="1" noResize="1" noEditPoints="1" noAdjustHandles="1" noChangeArrowheads="1" noChangeShapeType="1" noTextEdit="1"/>
              </p:cNvSpPr>
              <p:nvPr/>
            </p:nvSpPr>
            <p:spPr>
              <a:xfrm>
                <a:off x="4801030" y="2826912"/>
                <a:ext cx="862603" cy="610936"/>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7AC2FAC7-11C5-7685-C56F-F2A94DF05311}"/>
                  </a:ext>
                </a:extLst>
              </p:cNvPr>
              <p:cNvSpPr/>
              <p:nvPr/>
            </p:nvSpPr>
            <p:spPr>
              <a:xfrm>
                <a:off x="662256" y="218989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3" name="Oval 12">
                <a:extLst>
                  <a:ext uri="{FF2B5EF4-FFF2-40B4-BE49-F238E27FC236}">
                    <a16:creationId xmlns:a16="http://schemas.microsoft.com/office/drawing/2014/main" id="{7AC2FAC7-11C5-7685-C56F-F2A94DF05311}"/>
                  </a:ext>
                </a:extLst>
              </p:cNvPr>
              <p:cNvSpPr>
                <a:spLocks noRot="1" noChangeAspect="1" noMove="1" noResize="1" noEditPoints="1" noAdjustHandles="1" noChangeArrowheads="1" noChangeShapeType="1" noTextEdit="1"/>
              </p:cNvSpPr>
              <p:nvPr/>
            </p:nvSpPr>
            <p:spPr>
              <a:xfrm>
                <a:off x="662256" y="2189891"/>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70844168-BFF2-43E8-C6A4-77DB8224D39B}"/>
                  </a:ext>
                </a:extLst>
              </p:cNvPr>
              <p:cNvSpPr/>
              <p:nvPr/>
            </p:nvSpPr>
            <p:spPr>
              <a:xfrm>
                <a:off x="662257" y="3116030"/>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4" name="Oval 13">
                <a:extLst>
                  <a:ext uri="{FF2B5EF4-FFF2-40B4-BE49-F238E27FC236}">
                    <a16:creationId xmlns:a16="http://schemas.microsoft.com/office/drawing/2014/main" id="{70844168-BFF2-43E8-C6A4-77DB8224D39B}"/>
                  </a:ext>
                </a:extLst>
              </p:cNvPr>
              <p:cNvSpPr>
                <a:spLocks noRot="1" noChangeAspect="1" noMove="1" noResize="1" noEditPoints="1" noAdjustHandles="1" noChangeArrowheads="1" noChangeShapeType="1" noTextEdit="1"/>
              </p:cNvSpPr>
              <p:nvPr/>
            </p:nvSpPr>
            <p:spPr>
              <a:xfrm>
                <a:off x="662257" y="3116030"/>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A14C6497-EC39-5901-308D-D94C9B928273}"/>
                  </a:ext>
                </a:extLst>
              </p:cNvPr>
              <p:cNvSpPr/>
              <p:nvPr/>
            </p:nvSpPr>
            <p:spPr>
              <a:xfrm>
                <a:off x="1894462"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24" name="Oval 23">
                <a:extLst>
                  <a:ext uri="{FF2B5EF4-FFF2-40B4-BE49-F238E27FC236}">
                    <a16:creationId xmlns:a16="http://schemas.microsoft.com/office/drawing/2014/main" id="{A14C6497-EC39-5901-308D-D94C9B928273}"/>
                  </a:ext>
                </a:extLst>
              </p:cNvPr>
              <p:cNvSpPr>
                <a:spLocks noRot="1" noChangeAspect="1" noMove="1" noResize="1" noEditPoints="1" noAdjustHandles="1" noChangeArrowheads="1" noChangeShapeType="1" noTextEdit="1"/>
              </p:cNvSpPr>
              <p:nvPr/>
            </p:nvSpPr>
            <p:spPr>
              <a:xfrm>
                <a:off x="1894462" y="2595936"/>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2F62E467-A700-5579-446D-13B7DD40B729}"/>
                  </a:ext>
                </a:extLst>
              </p:cNvPr>
              <p:cNvSpPr/>
              <p:nvPr/>
            </p:nvSpPr>
            <p:spPr>
              <a:xfrm>
                <a:off x="3028766"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34" name="Oval 33">
                <a:extLst>
                  <a:ext uri="{FF2B5EF4-FFF2-40B4-BE49-F238E27FC236}">
                    <a16:creationId xmlns:a16="http://schemas.microsoft.com/office/drawing/2014/main" id="{2F62E467-A700-5579-446D-13B7DD40B729}"/>
                  </a:ext>
                </a:extLst>
              </p:cNvPr>
              <p:cNvSpPr>
                <a:spLocks noRot="1" noChangeAspect="1" noMove="1" noResize="1" noEditPoints="1" noAdjustHandles="1" noChangeArrowheads="1" noChangeShapeType="1" noTextEdit="1"/>
              </p:cNvSpPr>
              <p:nvPr/>
            </p:nvSpPr>
            <p:spPr>
              <a:xfrm>
                <a:off x="3028766" y="2595936"/>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142A7978-761E-2F53-D313-D2E19205B48B}"/>
                  </a:ext>
                </a:extLst>
              </p:cNvPr>
              <p:cNvSpPr/>
              <p:nvPr/>
            </p:nvSpPr>
            <p:spPr>
              <a:xfrm>
                <a:off x="4115021"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2" name="Oval 41">
                <a:extLst>
                  <a:ext uri="{FF2B5EF4-FFF2-40B4-BE49-F238E27FC236}">
                    <a16:creationId xmlns:a16="http://schemas.microsoft.com/office/drawing/2014/main" id="{142A7978-761E-2F53-D313-D2E19205B48B}"/>
                  </a:ext>
                </a:extLst>
              </p:cNvPr>
              <p:cNvSpPr>
                <a:spLocks noRot="1" noChangeAspect="1" noMove="1" noResize="1" noEditPoints="1" noAdjustHandles="1" noChangeArrowheads="1" noChangeShapeType="1" noTextEdit="1"/>
              </p:cNvSpPr>
              <p:nvPr/>
            </p:nvSpPr>
            <p:spPr>
              <a:xfrm>
                <a:off x="4115021" y="2595936"/>
                <a:ext cx="384243" cy="384243"/>
              </a:xfrm>
              <a:prstGeom prst="ellipse">
                <a:avLst/>
              </a:prstGeom>
              <a:blipFill>
                <a:blip r:embed="rId1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03B8DA27-A6E6-7188-701C-B42D1F238C86}"/>
                  </a:ext>
                </a:extLst>
              </p:cNvPr>
              <p:cNvSpPr/>
              <p:nvPr/>
            </p:nvSpPr>
            <p:spPr>
              <a:xfrm>
                <a:off x="5074817"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6" name="Oval 55">
                <a:extLst>
                  <a:ext uri="{FF2B5EF4-FFF2-40B4-BE49-F238E27FC236}">
                    <a16:creationId xmlns:a16="http://schemas.microsoft.com/office/drawing/2014/main" id="{03B8DA27-A6E6-7188-701C-B42D1F238C86}"/>
                  </a:ext>
                </a:extLst>
              </p:cNvPr>
              <p:cNvSpPr>
                <a:spLocks noRot="1" noChangeAspect="1" noMove="1" noResize="1" noEditPoints="1" noAdjustHandles="1" noChangeArrowheads="1" noChangeShapeType="1" noTextEdit="1"/>
              </p:cNvSpPr>
              <p:nvPr/>
            </p:nvSpPr>
            <p:spPr>
              <a:xfrm>
                <a:off x="5074817" y="2595936"/>
                <a:ext cx="384243" cy="384243"/>
              </a:xfrm>
              <a:prstGeom prst="ellipse">
                <a:avLst/>
              </a:prstGeom>
              <a:blipFill>
                <a:blip r:embed="rId12"/>
                <a:stretch>
                  <a:fillRect/>
                </a:stretch>
              </a:blipFill>
              <a:ln>
                <a:solidFill>
                  <a:schemeClr val="tx1"/>
                </a:solidFill>
              </a:ln>
            </p:spPr>
            <p:txBody>
              <a:bodyPr/>
              <a:lstStyle/>
              <a:p>
                <a:r>
                  <a:rPr lang="LID4096">
                    <a:noFill/>
                  </a:rPr>
                  <a:t> </a:t>
                </a:r>
              </a:p>
            </p:txBody>
          </p:sp>
        </mc:Fallback>
      </mc:AlternateContent>
    </p:spTree>
    <p:extLst>
      <p:ext uri="{BB962C8B-B14F-4D97-AF65-F5344CB8AC3E}">
        <p14:creationId xmlns:p14="http://schemas.microsoft.com/office/powerpoint/2010/main" val="706144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E40833F-8892-636D-868E-656CD1CE6727}"/>
              </a:ext>
            </a:extLst>
          </p:cNvPr>
          <p:cNvSpPr/>
          <p:nvPr/>
        </p:nvSpPr>
        <p:spPr>
          <a:xfrm>
            <a:off x="6015308" y="3499884"/>
            <a:ext cx="1084521" cy="385555"/>
          </a:xfrm>
          <a:prstGeom prst="roundRect">
            <a:avLst/>
          </a:prstGeom>
          <a:solidFill>
            <a:schemeClr val="accent2">
              <a:lumMod val="60000"/>
              <a:lumOff val="40000"/>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Rounded Corners 11">
            <a:extLst>
              <a:ext uri="{FF2B5EF4-FFF2-40B4-BE49-F238E27FC236}">
                <a16:creationId xmlns:a16="http://schemas.microsoft.com/office/drawing/2014/main" id="{B17BC7BB-6D8A-7C78-27B4-8B30A94E9983}"/>
              </a:ext>
            </a:extLst>
          </p:cNvPr>
          <p:cNvSpPr/>
          <p:nvPr/>
        </p:nvSpPr>
        <p:spPr>
          <a:xfrm>
            <a:off x="5682762" y="3499884"/>
            <a:ext cx="332545" cy="385555"/>
          </a:xfrm>
          <a:prstGeom prst="roundRect">
            <a:avLst/>
          </a:prstGeom>
          <a:solidFill>
            <a:schemeClr val="accent1">
              <a:lumMod val="60000"/>
              <a:lumOff val="40000"/>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AE6ABE41-FD84-9E88-D9F6-A7D227EEF09A}"/>
              </a:ext>
            </a:extLst>
          </p:cNvPr>
          <p:cNvSpPr>
            <a:spLocks noGrp="1"/>
          </p:cNvSpPr>
          <p:nvPr>
            <p:ph type="title"/>
          </p:nvPr>
        </p:nvSpPr>
        <p:spPr/>
        <p:txBody>
          <a:bodyPr/>
          <a:lstStyle/>
          <a:p>
            <a:r>
              <a:rPr lang="en-US" dirty="0"/>
              <a:t>What is a neural network?</a:t>
            </a:r>
            <a:endParaRPr lang="LID4096" dirty="0"/>
          </a:p>
        </p:txBody>
      </p:sp>
      <p:sp>
        <p:nvSpPr>
          <p:cNvPr id="3" name="Slide Number Placeholder 2">
            <a:extLst>
              <a:ext uri="{FF2B5EF4-FFF2-40B4-BE49-F238E27FC236}">
                <a16:creationId xmlns:a16="http://schemas.microsoft.com/office/drawing/2014/main" id="{B05DD2A5-8540-6A36-7A25-C153F6FA22AF}"/>
              </a:ext>
            </a:extLst>
          </p:cNvPr>
          <p:cNvSpPr>
            <a:spLocks noGrp="1"/>
          </p:cNvSpPr>
          <p:nvPr>
            <p:ph type="sldNum" sz="quarter" idx="12"/>
          </p:nvPr>
        </p:nvSpPr>
        <p:spPr/>
        <p:txBody>
          <a:bodyPr/>
          <a:lstStyle/>
          <a:p>
            <a:fld id="{CC491BDB-77F2-4EF0-887C-9DE660584513}" type="slidenum">
              <a:rPr lang="en-GB" smtClean="0"/>
              <a:pPr/>
              <a:t>4</a:t>
            </a:fld>
            <a:endParaRPr lang="en-GB" dirty="0"/>
          </a:p>
        </p:txBody>
      </p:sp>
      <p:sp>
        <p:nvSpPr>
          <p:cNvPr id="4" name="TextBox 3">
            <a:extLst>
              <a:ext uri="{FF2B5EF4-FFF2-40B4-BE49-F238E27FC236}">
                <a16:creationId xmlns:a16="http://schemas.microsoft.com/office/drawing/2014/main" id="{A0D0C0D9-ECFA-8C13-3011-101E6770F216}"/>
              </a:ext>
            </a:extLst>
          </p:cNvPr>
          <p:cNvSpPr txBox="1"/>
          <p:nvPr/>
        </p:nvSpPr>
        <p:spPr>
          <a:xfrm>
            <a:off x="233895" y="1270991"/>
            <a:ext cx="1245332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will now look at a very famous hypothesis set: </a:t>
            </a:r>
            <a:r>
              <a:rPr lang="en-US" sz="2400" b="1" dirty="0">
                <a:latin typeface="Beaufort for LOL" panose="02020503050000020004" pitchFamily="18" charset="0"/>
                <a:cs typeface="Beaufort for LOL" panose="02020503050000020004" pitchFamily="18" charset="0"/>
              </a:rPr>
              <a:t>artificial neural networks (ANN) </a:t>
            </a:r>
            <a:endParaRPr lang="LID4096" sz="2400" b="1"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6EAD02A1-7372-B203-1BF9-D48592EE744B}"/>
              </a:ext>
            </a:extLst>
          </p:cNvPr>
          <p:cNvSpPr txBox="1"/>
          <p:nvPr/>
        </p:nvSpPr>
        <p:spPr>
          <a:xfrm>
            <a:off x="294949" y="2592896"/>
            <a:ext cx="1080981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define a single </a:t>
            </a:r>
            <a:r>
              <a:rPr lang="en-US" sz="2400" b="1" dirty="0">
                <a:latin typeface="Beaufort for LOL" panose="02020503050000020004" pitchFamily="18" charset="0"/>
                <a:cs typeface="Beaufort for LOL" panose="02020503050000020004" pitchFamily="18" charset="0"/>
              </a:rPr>
              <a:t>layer</a:t>
            </a:r>
            <a:r>
              <a:rPr lang="en-US" sz="2400" dirty="0">
                <a:latin typeface="Beaufort for LOL" panose="02020503050000020004" pitchFamily="18" charset="0"/>
                <a:cs typeface="Beaufort for LOL" panose="02020503050000020004" pitchFamily="18" charset="0"/>
              </a:rPr>
              <a:t> of a neural network as:</a:t>
            </a:r>
          </a:p>
        </p:txBody>
      </p:sp>
      <p:sp>
        <p:nvSpPr>
          <p:cNvPr id="8" name="Rectangle: Rounded Corners 7">
            <a:extLst>
              <a:ext uri="{FF2B5EF4-FFF2-40B4-BE49-F238E27FC236}">
                <a16:creationId xmlns:a16="http://schemas.microsoft.com/office/drawing/2014/main" id="{9849AE93-881E-4637-0CFB-BA085CF56CC6}"/>
              </a:ext>
            </a:extLst>
          </p:cNvPr>
          <p:cNvSpPr/>
          <p:nvPr/>
        </p:nvSpPr>
        <p:spPr>
          <a:xfrm>
            <a:off x="233895" y="2473008"/>
            <a:ext cx="11724209" cy="346704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E7810F-B479-38E7-8440-A5D09C29D998}"/>
                  </a:ext>
                </a:extLst>
              </p:cNvPr>
              <p:cNvSpPr txBox="1"/>
              <p:nvPr/>
            </p:nvSpPr>
            <p:spPr>
              <a:xfrm>
                <a:off x="4218922" y="3499884"/>
                <a:ext cx="3044680"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Ψ</m:t>
                          </m:r>
                        </m:e>
                        <m:sub>
                          <m:r>
                            <a:rPr lang="en-US" sz="2400" b="0" i="1" smtClean="0">
                              <a:latin typeface="Cambria Math" panose="02040503050406030204" pitchFamily="18" charset="0"/>
                            </a:rPr>
                            <m:t>𝑊</m:t>
                          </m:r>
                          <m:r>
                            <a:rPr lang="en-US" sz="2400" b="0" i="1" smtClean="0">
                              <a:latin typeface="Cambria Math" panose="02040503050406030204" pitchFamily="18" charset="0"/>
                            </a:rPr>
                            <m:t>,</m:t>
                          </m:r>
                          <m:r>
                            <a:rPr lang="en-US" sz="2400" b="0" i="1" smtClean="0">
                              <a:latin typeface="Cambria Math" panose="02040503050406030204" pitchFamily="18" charset="0"/>
                            </a:rPr>
                            <m:t>𝑏</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r>
                        <a:rPr lang="en-US" sz="2400" b="0" i="1" smtClean="0">
                          <a:latin typeface="Cambria Math" panose="02040503050406030204" pitchFamily="18" charset="0"/>
                        </a:rPr>
                        <m:t>𝜙</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𝑾𝒙</m:t>
                          </m:r>
                          <m:r>
                            <a:rPr lang="en-US" sz="2400" b="0" i="1" smtClean="0">
                              <a:latin typeface="Cambria Math" panose="02040503050406030204" pitchFamily="18" charset="0"/>
                            </a:rPr>
                            <m:t>+</m:t>
                          </m:r>
                          <m:r>
                            <a:rPr lang="en-US" sz="2400" b="1" i="1" smtClean="0">
                              <a:latin typeface="Cambria Math" panose="02040503050406030204" pitchFamily="18" charset="0"/>
                            </a:rPr>
                            <m:t>𝒃</m:t>
                          </m:r>
                        </m:e>
                      </m:d>
                    </m:oMath>
                  </m:oMathPara>
                </a14:m>
                <a:endParaRPr lang="LID4096" sz="2400" dirty="0"/>
              </a:p>
            </p:txBody>
          </p:sp>
        </mc:Choice>
        <mc:Fallback xmlns="">
          <p:sp>
            <p:nvSpPr>
              <p:cNvPr id="9" name="TextBox 8">
                <a:extLst>
                  <a:ext uri="{FF2B5EF4-FFF2-40B4-BE49-F238E27FC236}">
                    <a16:creationId xmlns:a16="http://schemas.microsoft.com/office/drawing/2014/main" id="{E3E7810F-B479-38E7-8440-A5D09C29D998}"/>
                  </a:ext>
                </a:extLst>
              </p:cNvPr>
              <p:cNvSpPr txBox="1">
                <a:spLocks noRot="1" noChangeAspect="1" noMove="1" noResize="1" noEditPoints="1" noAdjustHandles="1" noChangeArrowheads="1" noChangeShapeType="1" noTextEdit="1"/>
              </p:cNvSpPr>
              <p:nvPr/>
            </p:nvSpPr>
            <p:spPr>
              <a:xfrm>
                <a:off x="4218922" y="3499884"/>
                <a:ext cx="3044680" cy="385555"/>
              </a:xfrm>
              <a:prstGeom prst="rect">
                <a:avLst/>
              </a:prstGeom>
              <a:blipFill>
                <a:blip r:embed="rId2"/>
                <a:stretch>
                  <a:fillRect l="-1800" b="-30159"/>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841BA3B-1222-5409-EC2B-02C32672EF76}"/>
                  </a:ext>
                </a:extLst>
              </p:cNvPr>
              <p:cNvSpPr txBox="1"/>
              <p:nvPr/>
            </p:nvSpPr>
            <p:spPr>
              <a:xfrm>
                <a:off x="294949" y="3977377"/>
                <a:ext cx="11724210" cy="862608"/>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where </a:t>
                </a:r>
                <a14:m>
                  <m:oMath xmlns:m="http://schemas.openxmlformats.org/officeDocument/2006/math">
                    <m:r>
                      <a:rPr lang="en-US" sz="2400" b="1" i="1" smtClean="0">
                        <a:latin typeface="Cambria Math" panose="02040503050406030204" pitchFamily="18" charset="0"/>
                        <a:cs typeface="Beaufort for LOL" panose="02020503050000020004" pitchFamily="18" charset="0"/>
                      </a:rPr>
                      <m:t>𝑾</m:t>
                    </m:r>
                    <m:r>
                      <a:rPr lang="en-US" sz="2400" b="1" i="1" smtClean="0">
                        <a:latin typeface="Cambria Math" panose="02040503050406030204" pitchFamily="18" charset="0"/>
                        <a:cs typeface="Beaufort for LOL" panose="02020503050000020004" pitchFamily="18" charset="0"/>
                      </a:rPr>
                      <m:t>∈</m:t>
                    </m:r>
                    <m:sSup>
                      <m:sSupPr>
                        <m:ctrlPr>
                          <a:rPr lang="en-US" sz="2400" b="1" i="1" smtClean="0">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ℝ</m:t>
                        </m:r>
                      </m:e>
                      <m:sup>
                        <m:sSub>
                          <m:sSubPr>
                            <m:ctrlPr>
                              <a:rPr lang="en-US" sz="240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𝑛</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2</m:t>
                            </m:r>
                          </m:sub>
                        </m:sSub>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𝑛</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m:t>
                            </m:r>
                          </m:sub>
                        </m:sSub>
                      </m:sup>
                    </m:sSup>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 </m:t>
                    </m:r>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𝒙</m:t>
                    </m:r>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sSup>
                      <m:sSupPr>
                        <m:ctrlPr>
                          <a:rPr lang="en-US" sz="2400" b="1" i="1">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a:latin typeface="Cambria Math" panose="02040503050406030204" pitchFamily="18" charset="0"/>
                            <a:ea typeface="Cambria Math" panose="02040503050406030204" pitchFamily="18" charset="0"/>
                            <a:cs typeface="Beaufort for LOL" panose="02020503050000020004" pitchFamily="18" charset="0"/>
                          </a:rPr>
                          <m:t>ℝ</m:t>
                        </m:r>
                      </m:e>
                      <m:sup>
                        <m:sSub>
                          <m:sSubPr>
                            <m:ctrlPr>
                              <a:rPr lang="en-US" sz="240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𝑛</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m:t>
                            </m:r>
                          </m:sub>
                        </m:sSub>
                      </m:sup>
                    </m:sSup>
                    <m:r>
                      <a:rPr lang="en-US" sz="2400" b="1" i="1">
                        <a:latin typeface="Cambria Math" panose="02040503050406030204" pitchFamily="18" charset="0"/>
                        <a:ea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sSup>
                      <m:sSupPr>
                        <m:ctrlPr>
                          <a:rPr lang="en-US" sz="2400" b="1" i="1">
                            <a:latin typeface="Cambria Math" panose="02040503050406030204" pitchFamily="18" charset="0"/>
                            <a:ea typeface="Cambria Math" panose="02040503050406030204" pitchFamily="18" charset="0"/>
                            <a:cs typeface="Beaufort for LOL" panose="02020503050000020004" pitchFamily="18" charset="0"/>
                          </a:rPr>
                        </m:ctrlPr>
                      </m:sSupPr>
                      <m:e>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𝒃</m:t>
                        </m:r>
                        <m:r>
                          <a:rPr lang="en-US" sz="2400" b="1"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1" i="1">
                            <a:latin typeface="Cambria Math" panose="02040503050406030204" pitchFamily="18" charset="0"/>
                            <a:ea typeface="Cambria Math" panose="02040503050406030204" pitchFamily="18" charset="0"/>
                            <a:cs typeface="Beaufort for LOL" panose="02020503050000020004" pitchFamily="18" charset="0"/>
                          </a:rPr>
                          <m:t>ℝ</m:t>
                        </m:r>
                      </m:e>
                      <m:sup>
                        <m:sSub>
                          <m:sSubPr>
                            <m:ctrlPr>
                              <a:rPr lang="en-US" sz="2400" i="1">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ea typeface="Cambria Math" panose="02040503050406030204" pitchFamily="18" charset="0"/>
                                <a:cs typeface="Beaufort for LOL" panose="02020503050000020004" pitchFamily="18" charset="0"/>
                              </a:rPr>
                              <m:t>𝑛</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m:t>
                            </m:r>
                          </m:sub>
                        </m:sSub>
                      </m:sup>
                    </m:sSup>
                    <m:r>
                      <a:rPr lang="en-US" sz="2400" b="1" i="1">
                        <a:latin typeface="Cambria Math" panose="02040503050406030204" pitchFamily="18" charset="0"/>
                        <a:ea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a:latin typeface="Cambria Math" panose="02040503050406030204" pitchFamily="18" charset="0"/>
                      </a:rPr>
                      <m:t>𝜙</m:t>
                    </m:r>
                  </m:oMath>
                </a14:m>
                <a:r>
                  <a:rPr lang="en-US" sz="2400" dirty="0">
                    <a:latin typeface="Beaufort for LOL" panose="02020503050000020004" pitchFamily="18" charset="0"/>
                    <a:cs typeface="Beaufort for LOL" panose="02020503050000020004" pitchFamily="18" charset="0"/>
                  </a:rPr>
                  <a:t> is a non-linear function (</a:t>
                </a:r>
                <a:r>
                  <a:rPr lang="en-US" sz="2400" b="1" dirty="0">
                    <a:latin typeface="Beaufort for LOL" panose="02020503050000020004" pitchFamily="18" charset="0"/>
                    <a:cs typeface="Beaufort for LOL" panose="02020503050000020004" pitchFamily="18" charset="0"/>
                  </a:rPr>
                  <a:t>activation function</a:t>
                </a:r>
                <a:r>
                  <a:rPr lang="en-US" sz="2400" dirty="0">
                    <a:latin typeface="Beaufort for LOL" panose="02020503050000020004" pitchFamily="18" charset="0"/>
                    <a:cs typeface="Beaufort for LOL" panose="02020503050000020004" pitchFamily="18" charset="0"/>
                  </a:rPr>
                  <a:t>).	</a:t>
                </a:r>
              </a:p>
            </p:txBody>
          </p:sp>
        </mc:Choice>
        <mc:Fallback xmlns="">
          <p:sp>
            <p:nvSpPr>
              <p:cNvPr id="10" name="TextBox 9">
                <a:extLst>
                  <a:ext uri="{FF2B5EF4-FFF2-40B4-BE49-F238E27FC236}">
                    <a16:creationId xmlns:a16="http://schemas.microsoft.com/office/drawing/2014/main" id="{2841BA3B-1222-5409-EC2B-02C32672EF76}"/>
                  </a:ext>
                </a:extLst>
              </p:cNvPr>
              <p:cNvSpPr txBox="1">
                <a:spLocks noRot="1" noChangeAspect="1" noMove="1" noResize="1" noEditPoints="1" noAdjustHandles="1" noChangeArrowheads="1" noChangeShapeType="1" noTextEdit="1"/>
              </p:cNvSpPr>
              <p:nvPr/>
            </p:nvSpPr>
            <p:spPr>
              <a:xfrm>
                <a:off x="294949" y="3977377"/>
                <a:ext cx="11724210" cy="862608"/>
              </a:xfrm>
              <a:prstGeom prst="rect">
                <a:avLst/>
              </a:prstGeom>
              <a:blipFill>
                <a:blip r:embed="rId3"/>
                <a:stretch>
                  <a:fillRect l="-780" t="-5634" r="-260"/>
                </a:stretch>
              </a:blipFill>
            </p:spPr>
            <p:txBody>
              <a:bodyPr/>
              <a:lstStyle/>
              <a:p>
                <a:r>
                  <a:rPr lang="LID4096">
                    <a:noFill/>
                  </a:rPr>
                  <a:t> </a:t>
                </a:r>
              </a:p>
            </p:txBody>
          </p:sp>
        </mc:Fallback>
      </mc:AlternateContent>
      <p:sp>
        <p:nvSpPr>
          <p:cNvPr id="13" name="TextBox 12">
            <a:extLst>
              <a:ext uri="{FF2B5EF4-FFF2-40B4-BE49-F238E27FC236}">
                <a16:creationId xmlns:a16="http://schemas.microsoft.com/office/drawing/2014/main" id="{AFD81AD7-85DB-FF2C-4BC7-E4F6BB51D039}"/>
              </a:ext>
            </a:extLst>
          </p:cNvPr>
          <p:cNvSpPr txBox="1"/>
          <p:nvPr/>
        </p:nvSpPr>
        <p:spPr>
          <a:xfrm>
            <a:off x="5168550" y="3091542"/>
            <a:ext cx="1693513" cy="400110"/>
          </a:xfrm>
          <a:prstGeom prst="rect">
            <a:avLst/>
          </a:prstGeom>
          <a:noFill/>
        </p:spPr>
        <p:txBody>
          <a:bodyPr wrap="square" rtlCol="0">
            <a:spAutoFit/>
          </a:bodyPr>
          <a:lstStyle/>
          <a:p>
            <a:r>
              <a:rPr lang="en-US" sz="2000" dirty="0">
                <a:solidFill>
                  <a:schemeClr val="accent1">
                    <a:lumMod val="75000"/>
                  </a:schemeClr>
                </a:solidFill>
              </a:rPr>
              <a:t>non-linearity</a:t>
            </a:r>
            <a:endParaRPr lang="LID4096" sz="2000" dirty="0">
              <a:solidFill>
                <a:schemeClr val="accent1">
                  <a:lumMod val="75000"/>
                </a:schemeClr>
              </a:solidFill>
            </a:endParaRPr>
          </a:p>
        </p:txBody>
      </p:sp>
      <p:sp>
        <p:nvSpPr>
          <p:cNvPr id="14" name="TextBox 13">
            <a:extLst>
              <a:ext uri="{FF2B5EF4-FFF2-40B4-BE49-F238E27FC236}">
                <a16:creationId xmlns:a16="http://schemas.microsoft.com/office/drawing/2014/main" id="{2B71EE47-3EF6-7C93-0449-FBA3F7E37C26}"/>
              </a:ext>
            </a:extLst>
          </p:cNvPr>
          <p:cNvSpPr txBox="1"/>
          <p:nvPr/>
        </p:nvSpPr>
        <p:spPr>
          <a:xfrm>
            <a:off x="6923116" y="3188918"/>
            <a:ext cx="2182722" cy="400110"/>
          </a:xfrm>
          <a:prstGeom prst="rect">
            <a:avLst/>
          </a:prstGeom>
          <a:noFill/>
        </p:spPr>
        <p:txBody>
          <a:bodyPr wrap="square" rtlCol="0">
            <a:spAutoFit/>
          </a:bodyPr>
          <a:lstStyle/>
          <a:p>
            <a:r>
              <a:rPr lang="en-US" sz="2000" dirty="0">
                <a:solidFill>
                  <a:schemeClr val="accent2">
                    <a:lumMod val="75000"/>
                  </a:schemeClr>
                </a:solidFill>
              </a:rPr>
              <a:t>linear regression!</a:t>
            </a:r>
            <a:endParaRPr lang="LID4096" sz="2000"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14AEAB-D12A-6BEF-A333-5FC3AAAA53DB}"/>
                  </a:ext>
                </a:extLst>
              </p:cNvPr>
              <p:cNvSpPr txBox="1"/>
              <p:nvPr/>
            </p:nvSpPr>
            <p:spPr>
              <a:xfrm>
                <a:off x="294949" y="4539486"/>
                <a:ext cx="11568266"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then define the hypothesis set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b="1" dirty="0">
                    <a:latin typeface="Beaufort for LOL" panose="02020503050000020004" pitchFamily="18" charset="0"/>
                    <a:cs typeface="Beaufort for LOL" panose="02020503050000020004" pitchFamily="18" charset="0"/>
                  </a:rPr>
                  <a:t>-layer</a:t>
                </a:r>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neural networks </a:t>
                </a:r>
                <a:r>
                  <a:rPr lang="en-US" sz="2400" dirty="0">
                    <a:latin typeface="Beaufort for LOL" panose="02020503050000020004" pitchFamily="18" charset="0"/>
                    <a:cs typeface="Beaufort for LOL" panose="02020503050000020004" pitchFamily="18" charset="0"/>
                  </a:rPr>
                  <a:t>to consist of functions:</a:t>
                </a:r>
              </a:p>
            </p:txBody>
          </p:sp>
        </mc:Choice>
        <mc:Fallback xmlns="">
          <p:sp>
            <p:nvSpPr>
              <p:cNvPr id="15" name="TextBox 14">
                <a:extLst>
                  <a:ext uri="{FF2B5EF4-FFF2-40B4-BE49-F238E27FC236}">
                    <a16:creationId xmlns:a16="http://schemas.microsoft.com/office/drawing/2014/main" id="{B614AEAB-D12A-6BEF-A333-5FC3AAAA53DB}"/>
                  </a:ext>
                </a:extLst>
              </p:cNvPr>
              <p:cNvSpPr txBox="1">
                <a:spLocks noRot="1" noChangeAspect="1" noMove="1" noResize="1" noEditPoints="1" noAdjustHandles="1" noChangeArrowheads="1" noChangeShapeType="1" noTextEdit="1"/>
              </p:cNvSpPr>
              <p:nvPr/>
            </p:nvSpPr>
            <p:spPr>
              <a:xfrm>
                <a:off x="294949" y="4539486"/>
                <a:ext cx="11568266" cy="461665"/>
              </a:xfrm>
              <a:prstGeom prst="rect">
                <a:avLst/>
              </a:prstGeom>
              <a:blipFill>
                <a:blip r:embed="rId4"/>
                <a:stretch>
                  <a:fillRect l="-790" t="-10667" b="-30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6B54B14-85C2-788B-A2BC-00A8317BC2F4}"/>
                  </a:ext>
                </a:extLst>
              </p:cNvPr>
              <p:cNvSpPr txBox="1"/>
              <p:nvPr/>
            </p:nvSpPr>
            <p:spPr>
              <a:xfrm>
                <a:off x="3796581" y="5270067"/>
                <a:ext cx="4104905"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Ψ</m:t>
                          </m:r>
                        </m:e>
                        <m: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𝑾</m:t>
                              </m:r>
                            </m:e>
                            <m:sub>
                              <m:r>
                                <a:rPr lang="en-US" sz="2400" b="1" i="1" smtClean="0">
                                  <a:latin typeface="Cambria Math" panose="02040503050406030204" pitchFamily="18" charset="0"/>
                                </a:rPr>
                                <m:t>𝑳</m:t>
                              </m:r>
                            </m:sub>
                          </m:sSub>
                          <m:r>
                            <a:rPr lang="en-US" sz="2400" b="1" i="1">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𝒃</m:t>
                              </m:r>
                            </m:e>
                            <m:sub>
                              <m:r>
                                <a:rPr lang="en-US" sz="2400" b="1" i="1" smtClean="0">
                                  <a:latin typeface="Cambria Math" panose="02040503050406030204" pitchFamily="18" charset="0"/>
                                </a:rPr>
                                <m:t>𝑳</m:t>
                              </m:r>
                            </m:sub>
                          </m:sSub>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m:rPr>
                              <m:sty m:val="p"/>
                            </m:rPr>
                            <a:rPr lang="en-US" sz="2400">
                              <a:latin typeface="Cambria Math" panose="02040503050406030204" pitchFamily="18" charset="0"/>
                            </a:rPr>
                            <m:t>Ψ</m:t>
                          </m:r>
                        </m:e>
                        <m: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𝑾</m:t>
                              </m:r>
                            </m:e>
                            <m:sub>
                              <m:r>
                                <a:rPr lang="en-US" sz="2400" b="1" i="1" smtClean="0">
                                  <a:latin typeface="Cambria Math" panose="02040503050406030204" pitchFamily="18" charset="0"/>
                                </a:rPr>
                                <m:t>𝟏</m:t>
                              </m:r>
                            </m:sub>
                          </m:sSub>
                          <m:r>
                            <a:rPr lang="en-US" sz="2400" b="1" i="1">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𝒃</m:t>
                              </m:r>
                            </m:e>
                            <m:sub>
                              <m:r>
                                <a:rPr lang="en-US" sz="2400" b="1" i="1" smtClean="0">
                                  <a:latin typeface="Cambria Math" panose="02040503050406030204" pitchFamily="18" charset="0"/>
                                </a:rPr>
                                <m:t>𝟏</m:t>
                              </m:r>
                            </m:sub>
                          </m:sSub>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oMath>
                  </m:oMathPara>
                </a14:m>
                <a:endParaRPr lang="LID4096" sz="2400" dirty="0"/>
              </a:p>
            </p:txBody>
          </p:sp>
        </mc:Choice>
        <mc:Fallback xmlns="">
          <p:sp>
            <p:nvSpPr>
              <p:cNvPr id="16" name="TextBox 15">
                <a:extLst>
                  <a:ext uri="{FF2B5EF4-FFF2-40B4-BE49-F238E27FC236}">
                    <a16:creationId xmlns:a16="http://schemas.microsoft.com/office/drawing/2014/main" id="{F6B54B14-85C2-788B-A2BC-00A8317BC2F4}"/>
                  </a:ext>
                </a:extLst>
              </p:cNvPr>
              <p:cNvSpPr txBox="1">
                <a:spLocks noRot="1" noChangeAspect="1" noMove="1" noResize="1" noEditPoints="1" noAdjustHandles="1" noChangeArrowheads="1" noChangeShapeType="1" noTextEdit="1"/>
              </p:cNvSpPr>
              <p:nvPr/>
            </p:nvSpPr>
            <p:spPr>
              <a:xfrm>
                <a:off x="3796581" y="5270067"/>
                <a:ext cx="4104905" cy="401072"/>
              </a:xfrm>
              <a:prstGeom prst="rect">
                <a:avLst/>
              </a:prstGeom>
              <a:blipFill>
                <a:blip r:embed="rId5"/>
                <a:stretch>
                  <a:fillRect l="-1337" b="-1538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FEE906C-FFCB-EB3E-4F71-87C762F72BAD}"/>
                  </a:ext>
                </a:extLst>
              </p:cNvPr>
              <p:cNvSpPr txBox="1"/>
              <p:nvPr/>
            </p:nvSpPr>
            <p:spPr>
              <a:xfrm>
                <a:off x="6015306" y="6002039"/>
                <a:ext cx="6482061"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Note: </a:t>
                </a:r>
                <a14:m>
                  <m:oMath xmlns:m="http://schemas.openxmlformats.org/officeDocument/2006/math">
                    <m:sSub>
                      <m:sSubPr>
                        <m:ctrlPr>
                          <a:rPr lang="en-US" b="1" i="1" dirty="0" smtClean="0">
                            <a:latin typeface="Cambria Math" panose="02040503050406030204" pitchFamily="18" charset="0"/>
                            <a:cs typeface="Beaufort for LOL" panose="02020503050000020004" pitchFamily="18" charset="0"/>
                          </a:rPr>
                        </m:ctrlPr>
                      </m:sSubPr>
                      <m:e>
                        <m:r>
                          <a:rPr lang="en-US" b="1" i="1" dirty="0" smtClean="0">
                            <a:latin typeface="Cambria Math" panose="02040503050406030204" pitchFamily="18" charset="0"/>
                            <a:cs typeface="Beaufort for LOL" panose="02020503050000020004" pitchFamily="18" charset="0"/>
                          </a:rPr>
                          <m:t>𝑾</m:t>
                        </m:r>
                      </m:e>
                      <m:sub>
                        <m:r>
                          <a:rPr lang="en-US" b="1" i="1" dirty="0" smtClean="0">
                            <a:latin typeface="Cambria Math" panose="02040503050406030204" pitchFamily="18" charset="0"/>
                            <a:cs typeface="Beaufort for LOL" panose="02020503050000020004" pitchFamily="18" charset="0"/>
                          </a:rPr>
                          <m:t>𝒊</m:t>
                        </m:r>
                      </m:sub>
                    </m:sSub>
                  </m:oMath>
                </a14:m>
                <a:r>
                  <a:rPr lang="en-US" i="1" dirty="0">
                    <a:latin typeface="Beaufort for LOL" panose="02020503050000020004" pitchFamily="18" charset="0"/>
                    <a:cs typeface="Beaufort for LOL" panose="02020503050000020004" pitchFamily="18" charset="0"/>
                  </a:rPr>
                  <a:t> are commonly called the weights, and </a:t>
                </a:r>
                <a14:m>
                  <m:oMath xmlns:m="http://schemas.openxmlformats.org/officeDocument/2006/math">
                    <m:sSub>
                      <m:sSubPr>
                        <m:ctrlPr>
                          <a:rPr lang="en-US" b="1" i="1" dirty="0" smtClean="0">
                            <a:latin typeface="Cambria Math" panose="02040503050406030204" pitchFamily="18" charset="0"/>
                            <a:cs typeface="Beaufort for LOL" panose="02020503050000020004" pitchFamily="18" charset="0"/>
                          </a:rPr>
                        </m:ctrlPr>
                      </m:sSubPr>
                      <m:e>
                        <m:r>
                          <a:rPr lang="en-US" b="1" i="1" dirty="0" smtClean="0">
                            <a:latin typeface="Cambria Math" panose="02040503050406030204" pitchFamily="18" charset="0"/>
                            <a:cs typeface="Beaufort for LOL" panose="02020503050000020004" pitchFamily="18" charset="0"/>
                          </a:rPr>
                          <m:t>𝒃</m:t>
                        </m:r>
                      </m:e>
                      <m:sub>
                        <m:r>
                          <a:rPr lang="en-US" b="1" i="1" dirty="0" smtClean="0">
                            <a:latin typeface="Cambria Math" panose="02040503050406030204" pitchFamily="18" charset="0"/>
                            <a:cs typeface="Beaufort for LOL" panose="02020503050000020004" pitchFamily="18" charset="0"/>
                          </a:rPr>
                          <m:t>𝒊</m:t>
                        </m:r>
                      </m:sub>
                    </m:sSub>
                  </m:oMath>
                </a14:m>
                <a:r>
                  <a:rPr lang="en-US" i="1" dirty="0">
                    <a:latin typeface="Beaufort for LOL" panose="02020503050000020004" pitchFamily="18" charset="0"/>
                    <a:cs typeface="Beaufort for LOL" panose="02020503050000020004" pitchFamily="18" charset="0"/>
                  </a:rPr>
                  <a:t> the biases.</a:t>
                </a:r>
                <a:endParaRPr lang="LID4096" i="1" dirty="0">
                  <a:latin typeface="Beaufort for LOL" panose="02020503050000020004" pitchFamily="18" charset="0"/>
                  <a:cs typeface="Beaufort for LOL" panose="02020503050000020004" pitchFamily="18" charset="0"/>
                </a:endParaRPr>
              </a:p>
            </p:txBody>
          </p:sp>
        </mc:Choice>
        <mc:Fallback xmlns="">
          <p:sp>
            <p:nvSpPr>
              <p:cNvPr id="17" name="TextBox 16">
                <a:extLst>
                  <a:ext uri="{FF2B5EF4-FFF2-40B4-BE49-F238E27FC236}">
                    <a16:creationId xmlns:a16="http://schemas.microsoft.com/office/drawing/2014/main" id="{9FEE906C-FFCB-EB3E-4F71-87C762F72BAD}"/>
                  </a:ext>
                </a:extLst>
              </p:cNvPr>
              <p:cNvSpPr txBox="1">
                <a:spLocks noRot="1" noChangeAspect="1" noMove="1" noResize="1" noEditPoints="1" noAdjustHandles="1" noChangeArrowheads="1" noChangeShapeType="1" noTextEdit="1"/>
              </p:cNvSpPr>
              <p:nvPr/>
            </p:nvSpPr>
            <p:spPr>
              <a:xfrm>
                <a:off x="6015306" y="6002039"/>
                <a:ext cx="6482061" cy="369332"/>
              </a:xfrm>
              <a:prstGeom prst="rect">
                <a:avLst/>
              </a:prstGeom>
              <a:blipFill>
                <a:blip r:embed="rId6"/>
                <a:stretch>
                  <a:fillRect l="-847" t="-8333" b="-28333"/>
                </a:stretch>
              </a:blipFill>
            </p:spPr>
            <p:txBody>
              <a:bodyPr/>
              <a:lstStyle/>
              <a:p>
                <a:r>
                  <a:rPr lang="LID4096">
                    <a:noFill/>
                  </a:rPr>
                  <a:t> </a:t>
                </a:r>
              </a:p>
            </p:txBody>
          </p:sp>
        </mc:Fallback>
      </mc:AlternateContent>
    </p:spTree>
    <p:extLst>
      <p:ext uri="{BB962C8B-B14F-4D97-AF65-F5344CB8AC3E}">
        <p14:creationId xmlns:p14="http://schemas.microsoft.com/office/powerpoint/2010/main" val="120927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0" grpId="0"/>
      <p:bldP spid="13" grpId="0"/>
      <p:bldP spid="14" grpId="0"/>
      <p:bldP spid="15"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9A651-D39A-8D84-35B7-AF61B79ACB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D055A-A394-5ADC-C71D-AC2B02CA5C77}"/>
              </a:ext>
            </a:extLst>
          </p:cNvPr>
          <p:cNvSpPr>
            <a:spLocks noGrp="1"/>
          </p:cNvSpPr>
          <p:nvPr>
            <p:ph type="title"/>
          </p:nvPr>
        </p:nvSpPr>
        <p:spPr/>
        <p:txBody>
          <a:bodyPr/>
          <a:lstStyle/>
          <a:p>
            <a:r>
              <a:rPr lang="en-US" dirty="0"/>
              <a:t>Example</a:t>
            </a:r>
            <a:endParaRPr lang="LID4096" dirty="0"/>
          </a:p>
        </p:txBody>
      </p:sp>
      <p:sp>
        <p:nvSpPr>
          <p:cNvPr id="3" name="Slide Number Placeholder 2">
            <a:extLst>
              <a:ext uri="{FF2B5EF4-FFF2-40B4-BE49-F238E27FC236}">
                <a16:creationId xmlns:a16="http://schemas.microsoft.com/office/drawing/2014/main" id="{7E789A09-B82E-5A74-8740-2F327F4505FD}"/>
              </a:ext>
            </a:extLst>
          </p:cNvPr>
          <p:cNvSpPr>
            <a:spLocks noGrp="1"/>
          </p:cNvSpPr>
          <p:nvPr>
            <p:ph type="sldNum" sz="quarter" idx="12"/>
          </p:nvPr>
        </p:nvSpPr>
        <p:spPr/>
        <p:txBody>
          <a:bodyPr/>
          <a:lstStyle/>
          <a:p>
            <a:fld id="{CC491BDB-77F2-4EF0-887C-9DE660584513}" type="slidenum">
              <a:rPr lang="en-GB" smtClean="0"/>
              <a:pPr/>
              <a:t>40</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3E0FE2-94F3-188E-46E2-09CC4B85DA33}"/>
                  </a:ext>
                </a:extLst>
              </p:cNvPr>
              <p:cNvSpPr txBox="1"/>
              <p:nvPr/>
            </p:nvSpPr>
            <p:spPr>
              <a:xfrm>
                <a:off x="242891" y="1126891"/>
                <a:ext cx="7081932" cy="526939"/>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Let’s try this for the following function: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𝐿</m:t>
                    </m:r>
                    <m:d>
                      <m:dPr>
                        <m:ctrlPr>
                          <a:rPr lang="en-US" sz="2000" b="0" i="1" smtClean="0">
                            <a:latin typeface="Cambria Math" panose="02040503050406030204" pitchFamily="18" charset="0"/>
                            <a:cs typeface="Beaufort for LOL" panose="02020503050000020004" pitchFamily="18" charset="0"/>
                          </a:rPr>
                        </m:ctrlPr>
                      </m:dPr>
                      <m:e>
                        <m:r>
                          <a:rPr lang="en-US" sz="2000" b="0" i="1" smtClean="0">
                            <a:latin typeface="Cambria Math" panose="02040503050406030204" pitchFamily="18" charset="0"/>
                            <a:cs typeface="Beaufort for LOL" panose="02020503050000020004" pitchFamily="18" charset="0"/>
                          </a:rPr>
                          <m:t>𝑥</m:t>
                        </m:r>
                      </m:e>
                    </m:d>
                    <m:r>
                      <a:rPr lang="en-US" sz="2000" b="0" i="1" smtClean="0">
                        <a:latin typeface="Cambria Math" panose="02040503050406030204" pitchFamily="18" charset="0"/>
                        <a:cs typeface="Beaufort for LOL" panose="02020503050000020004" pitchFamily="18" charset="0"/>
                      </a:rPr>
                      <m:t>=</m:t>
                    </m:r>
                    <m:f>
                      <m:fPr>
                        <m:ctrlPr>
                          <a:rPr lang="en-US" sz="2000" b="0" i="1" smtClean="0">
                            <a:latin typeface="Cambria Math" panose="02040503050406030204" pitchFamily="18" charset="0"/>
                            <a:cs typeface="Beaufort for LOL" panose="02020503050000020004" pitchFamily="18" charset="0"/>
                          </a:rPr>
                        </m:ctrlPr>
                      </m:fPr>
                      <m:num>
                        <m:r>
                          <a:rPr lang="en-US" sz="2000" b="0" i="1" smtClean="0">
                            <a:latin typeface="Cambria Math" panose="02040503050406030204" pitchFamily="18" charset="0"/>
                            <a:cs typeface="Beaufort for LOL" panose="02020503050000020004" pitchFamily="18" charset="0"/>
                          </a:rPr>
                          <m:t>1</m:t>
                        </m:r>
                      </m:num>
                      <m:den>
                        <m:r>
                          <a:rPr lang="en-US" sz="2000" b="0" i="1" smtClean="0">
                            <a:latin typeface="Cambria Math" panose="02040503050406030204" pitchFamily="18" charset="0"/>
                            <a:cs typeface="Beaufort for LOL" panose="02020503050000020004" pitchFamily="18" charset="0"/>
                          </a:rPr>
                          <m:t>2</m:t>
                        </m:r>
                      </m:den>
                    </m:f>
                    <m:sSup>
                      <m:sSupPr>
                        <m:ctrlPr>
                          <a:rPr lang="en-US" sz="2000" b="0" i="1" smtClean="0">
                            <a:latin typeface="Cambria Math" panose="02040503050406030204" pitchFamily="18" charset="0"/>
                            <a:cs typeface="Beaufort for LOL" panose="02020503050000020004" pitchFamily="18" charset="0"/>
                          </a:rPr>
                        </m:ctrlPr>
                      </m:sSupPr>
                      <m:e>
                        <m:d>
                          <m:dPr>
                            <m:begChr m:val="‖"/>
                            <m:endChr m:val="‖"/>
                            <m:ctrlPr>
                              <a:rPr lang="en-US" sz="2000" b="0" i="1" smtClean="0">
                                <a:latin typeface="Cambria Math" panose="02040503050406030204" pitchFamily="18" charset="0"/>
                                <a:cs typeface="Beaufort for LOL" panose="02020503050000020004" pitchFamily="18" charset="0"/>
                              </a:rPr>
                            </m:ctrlPr>
                          </m:dPr>
                          <m:e>
                            <m:sSup>
                              <m:sSupPr>
                                <m:ctrlPr>
                                  <a:rPr lang="en-US" sz="2000" i="1">
                                    <a:latin typeface="Cambria Math" panose="02040503050406030204" pitchFamily="18" charset="0"/>
                                    <a:cs typeface="Beaufort for LOL" panose="02020503050000020004" pitchFamily="18" charset="0"/>
                                  </a:rPr>
                                </m:ctrlPr>
                              </m:sSupPr>
                              <m:e>
                                <m:d>
                                  <m:dPr>
                                    <m:ctrlPr>
                                      <a:rPr lang="en-US" sz="2000" i="1">
                                        <a:latin typeface="Cambria Math" panose="02040503050406030204" pitchFamily="18" charset="0"/>
                                        <a:cs typeface="Beaufort for LOL" panose="02020503050000020004" pitchFamily="18" charset="0"/>
                                      </a:rPr>
                                    </m:ctrlPr>
                                  </m:dPr>
                                  <m:e>
                                    <m:r>
                                      <a:rPr lang="en-US" sz="2000" i="1">
                                        <a:latin typeface="Cambria Math" panose="02040503050406030204" pitchFamily="18" charset="0"/>
                                        <a:cs typeface="Beaufort for LOL" panose="02020503050000020004" pitchFamily="18" charset="0"/>
                                      </a:rPr>
                                      <m:t>𝑤</m:t>
                                    </m:r>
                                    <m:r>
                                      <a:rPr lang="en-US" sz="2000" i="1">
                                        <a:latin typeface="Cambria Math" panose="02040503050406030204" pitchFamily="18" charset="0"/>
                                        <a:cs typeface="Beaufort for LOL" panose="02020503050000020004" pitchFamily="18" charset="0"/>
                                      </a:rPr>
                                      <m:t>⋅</m:t>
                                    </m:r>
                                    <m:r>
                                      <a:rPr lang="en-US" sz="2000" i="1">
                                        <a:latin typeface="Cambria Math" panose="02040503050406030204" pitchFamily="18" charset="0"/>
                                        <a:cs typeface="Beaufort for LOL" panose="02020503050000020004" pitchFamily="18" charset="0"/>
                                      </a:rPr>
                                      <m:t>𝑥</m:t>
                                    </m:r>
                                  </m:e>
                                </m:d>
                              </m:e>
                              <m:sup>
                                <m:r>
                                  <a:rPr lang="en-US" sz="2000" i="1">
                                    <a:latin typeface="Cambria Math" panose="02040503050406030204" pitchFamily="18" charset="0"/>
                                    <a:cs typeface="Beaufort for LOL" panose="02020503050000020004" pitchFamily="18" charset="0"/>
                                  </a:rPr>
                                  <m:t>2</m:t>
                                </m:r>
                              </m:sup>
                            </m:sSup>
                            <m:r>
                              <a:rPr lang="en-US" sz="2000" i="1">
                                <a:latin typeface="Cambria Math" panose="02040503050406030204" pitchFamily="18" charset="0"/>
                                <a:cs typeface="Beaufort for LOL" panose="02020503050000020004" pitchFamily="18" charset="0"/>
                              </a:rPr>
                              <m:t>−1</m:t>
                            </m:r>
                          </m:e>
                        </m:d>
                      </m:e>
                      <m:sup>
                        <m:r>
                          <a:rPr lang="en-US" sz="2000" b="0" i="1" smtClean="0">
                            <a:latin typeface="Cambria Math" panose="02040503050406030204" pitchFamily="18" charset="0"/>
                            <a:cs typeface="Beaufort for LOL" panose="02020503050000020004" pitchFamily="18" charset="0"/>
                          </a:rPr>
                          <m:t>2</m:t>
                        </m:r>
                      </m:sup>
                    </m:sSup>
                  </m:oMath>
                </a14:m>
                <a:endParaRPr lang="LID4096" sz="20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0E3E0FE2-94F3-188E-46E2-09CC4B85DA33}"/>
                  </a:ext>
                </a:extLst>
              </p:cNvPr>
              <p:cNvSpPr txBox="1">
                <a:spLocks noRot="1" noChangeAspect="1" noMove="1" noResize="1" noEditPoints="1" noAdjustHandles="1" noChangeArrowheads="1" noChangeShapeType="1" noTextEdit="1"/>
              </p:cNvSpPr>
              <p:nvPr/>
            </p:nvSpPr>
            <p:spPr>
              <a:xfrm>
                <a:off x="242891" y="1126891"/>
                <a:ext cx="7081932" cy="526939"/>
              </a:xfrm>
              <a:prstGeom prst="rect">
                <a:avLst/>
              </a:prstGeom>
              <a:blipFill>
                <a:blip r:embed="rId2"/>
                <a:stretch>
                  <a:fillRect l="-947" b="-8140"/>
                </a:stretch>
              </a:blipFill>
            </p:spPr>
            <p:txBody>
              <a:bodyPr/>
              <a:lstStyle/>
              <a:p>
                <a:r>
                  <a:rPr lang="LID4096">
                    <a:noFill/>
                  </a:rPr>
                  <a:t> </a:t>
                </a:r>
              </a:p>
            </p:txBody>
          </p:sp>
        </mc:Fallback>
      </mc:AlternateContent>
      <p:cxnSp>
        <p:nvCxnSpPr>
          <p:cNvPr id="6" name="Straight Arrow Connector 5">
            <a:extLst>
              <a:ext uri="{FF2B5EF4-FFF2-40B4-BE49-F238E27FC236}">
                <a16:creationId xmlns:a16="http://schemas.microsoft.com/office/drawing/2014/main" id="{6DFAE30F-960E-B18D-F14D-38DBEA790E16}"/>
              </a:ext>
            </a:extLst>
          </p:cNvPr>
          <p:cNvCxnSpPr>
            <a:cxnSpLocks/>
            <a:stCxn id="24" idx="3"/>
            <a:endCxn id="14" idx="6"/>
          </p:cNvCxnSpPr>
          <p:nvPr/>
        </p:nvCxnSpPr>
        <p:spPr>
          <a:xfrm flipH="1">
            <a:off x="1046500" y="2923908"/>
            <a:ext cx="904233" cy="38424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0D86E9-1B84-D923-8D22-02FCEF8595CE}"/>
              </a:ext>
            </a:extLst>
          </p:cNvPr>
          <p:cNvCxnSpPr>
            <a:cxnSpLocks/>
            <a:stCxn id="24" idx="1"/>
            <a:endCxn id="13" idx="6"/>
          </p:cNvCxnSpPr>
          <p:nvPr/>
        </p:nvCxnSpPr>
        <p:spPr>
          <a:xfrm flipH="1" flipV="1">
            <a:off x="1046499" y="2382013"/>
            <a:ext cx="904234" cy="27019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61F00C2-3565-14D6-C90C-B6ED8173ED3F}"/>
              </a:ext>
            </a:extLst>
          </p:cNvPr>
          <p:cNvCxnSpPr>
            <a:cxnSpLocks/>
            <a:stCxn id="34" idx="1"/>
            <a:endCxn id="24" idx="7"/>
          </p:cNvCxnSpPr>
          <p:nvPr/>
        </p:nvCxnSpPr>
        <p:spPr>
          <a:xfrm flipH="1">
            <a:off x="2222434" y="2652207"/>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124740E-EFEE-CBA3-7CFA-D352DC3449EA}"/>
              </a:ext>
            </a:extLst>
          </p:cNvPr>
          <p:cNvCxnSpPr>
            <a:cxnSpLocks/>
            <a:stCxn id="42" idx="2"/>
            <a:endCxn id="34" idx="6"/>
          </p:cNvCxnSpPr>
          <p:nvPr/>
        </p:nvCxnSpPr>
        <p:spPr>
          <a:xfrm flipH="1">
            <a:off x="3413009" y="2788058"/>
            <a:ext cx="702012"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7AA2755-C2CA-F8FD-30A3-41138FD59D28}"/>
              </a:ext>
            </a:extLst>
          </p:cNvPr>
          <p:cNvCxnSpPr>
            <a:cxnSpLocks/>
            <a:stCxn id="56" idx="2"/>
            <a:endCxn id="42" idx="6"/>
          </p:cNvCxnSpPr>
          <p:nvPr/>
        </p:nvCxnSpPr>
        <p:spPr>
          <a:xfrm flipH="1">
            <a:off x="4499264" y="2788058"/>
            <a:ext cx="57555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297AF87-8338-06AF-B6C5-7BAEA8FDB227}"/>
              </a:ext>
            </a:extLst>
          </p:cNvPr>
          <p:cNvCxnSpPr>
            <a:cxnSpLocks/>
            <a:stCxn id="34" idx="3"/>
            <a:endCxn id="24" idx="5"/>
          </p:cNvCxnSpPr>
          <p:nvPr/>
        </p:nvCxnSpPr>
        <p:spPr>
          <a:xfrm flipH="1">
            <a:off x="2222434" y="2923908"/>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C2076E-F618-ECF9-ED07-E2148B086914}"/>
                  </a:ext>
                </a:extLst>
              </p:cNvPr>
              <p:cNvSpPr txBox="1"/>
              <p:nvPr/>
            </p:nvSpPr>
            <p:spPr>
              <a:xfrm>
                <a:off x="242890" y="1573035"/>
                <a:ext cx="9397221"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forward graph. </a:t>
                </a:r>
                <a:r>
                  <a:rPr lang="en-US" sz="2000" dirty="0">
                    <a:latin typeface="Beaufort for LOL" panose="02020503050000020004" pitchFamily="18" charset="0"/>
                    <a:cs typeface="Beaufort for LOL" panose="02020503050000020004" pitchFamily="18" charset="0"/>
                  </a:rPr>
                  <a:t>We denote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𝑥</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 the output of the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𝑖</m:t>
                    </m:r>
                  </m:oMath>
                </a14:m>
                <a:r>
                  <a:rPr lang="en-US" sz="2000" dirty="0" err="1">
                    <a:latin typeface="Beaufort for LOL" panose="02020503050000020004" pitchFamily="18" charset="0"/>
                    <a:cs typeface="Beaufort for LOL" panose="02020503050000020004" pitchFamily="18" charset="0"/>
                  </a:rPr>
                  <a:t>’th</a:t>
                </a:r>
                <a:r>
                  <a:rPr lang="en-US" sz="2000" dirty="0">
                    <a:latin typeface="Beaufort for LOL" panose="02020503050000020004" pitchFamily="18" charset="0"/>
                    <a:cs typeface="Beaufort for LOL" panose="02020503050000020004" pitchFamily="18" charset="0"/>
                  </a:rPr>
                  <a:t> node in layer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𝑗</m:t>
                    </m:r>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73" name="TextBox 72">
                <a:extLst>
                  <a:ext uri="{FF2B5EF4-FFF2-40B4-BE49-F238E27FC236}">
                    <a16:creationId xmlns:a16="http://schemas.microsoft.com/office/drawing/2014/main" id="{49C2076E-F618-ECF9-ED07-E2148B086914}"/>
                  </a:ext>
                </a:extLst>
              </p:cNvPr>
              <p:cNvSpPr txBox="1">
                <a:spLocks noRot="1" noChangeAspect="1" noMove="1" noResize="1" noEditPoints="1" noAdjustHandles="1" noChangeArrowheads="1" noChangeShapeType="1" noTextEdit="1"/>
              </p:cNvSpPr>
              <p:nvPr/>
            </p:nvSpPr>
            <p:spPr>
              <a:xfrm>
                <a:off x="242890" y="1573035"/>
                <a:ext cx="9397221" cy="464166"/>
              </a:xfrm>
              <a:prstGeom prst="rect">
                <a:avLst/>
              </a:prstGeom>
              <a:blipFill>
                <a:blip r:embed="rId3"/>
                <a:stretch>
                  <a:fillRect l="-714" t="-1316"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42B8033-909E-1BAF-DC94-DB83D7C6AF18}"/>
                  </a:ext>
                </a:extLst>
              </p:cNvPr>
              <p:cNvSpPr txBox="1"/>
              <p:nvPr/>
            </p:nvSpPr>
            <p:spPr>
              <a:xfrm>
                <a:off x="256461" y="2156564"/>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5" name="TextBox 74">
                <a:extLst>
                  <a:ext uri="{FF2B5EF4-FFF2-40B4-BE49-F238E27FC236}">
                    <a16:creationId xmlns:a16="http://schemas.microsoft.com/office/drawing/2014/main" id="{E42B8033-909E-1BAF-DC94-DB83D7C6AF18}"/>
                  </a:ext>
                </a:extLst>
              </p:cNvPr>
              <p:cNvSpPr txBox="1">
                <a:spLocks noRot="1" noChangeAspect="1" noMove="1" noResize="1" noEditPoints="1" noAdjustHandles="1" noChangeArrowheads="1" noChangeShapeType="1" noTextEdit="1"/>
              </p:cNvSpPr>
              <p:nvPr/>
            </p:nvSpPr>
            <p:spPr>
              <a:xfrm>
                <a:off x="256461" y="2156564"/>
                <a:ext cx="462066" cy="376513"/>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85DC94B-752E-3C44-14CA-2B499EFA0C68}"/>
                  </a:ext>
                </a:extLst>
              </p:cNvPr>
              <p:cNvSpPr txBox="1"/>
              <p:nvPr/>
            </p:nvSpPr>
            <p:spPr>
              <a:xfrm>
                <a:off x="256461" y="3116030"/>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6" name="TextBox 75">
                <a:extLst>
                  <a:ext uri="{FF2B5EF4-FFF2-40B4-BE49-F238E27FC236}">
                    <a16:creationId xmlns:a16="http://schemas.microsoft.com/office/drawing/2014/main" id="{885DC94B-752E-3C44-14CA-2B499EFA0C68}"/>
                  </a:ext>
                </a:extLst>
              </p:cNvPr>
              <p:cNvSpPr txBox="1">
                <a:spLocks noRot="1" noChangeAspect="1" noMove="1" noResize="1" noEditPoints="1" noAdjustHandles="1" noChangeArrowheads="1" noChangeShapeType="1" noTextEdit="1"/>
              </p:cNvSpPr>
              <p:nvPr/>
            </p:nvSpPr>
            <p:spPr>
              <a:xfrm>
                <a:off x="256461" y="3116030"/>
                <a:ext cx="462066" cy="37651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BA93B97-8C6F-88E9-913F-7B8F540FEA06}"/>
                  </a:ext>
                </a:extLst>
              </p:cNvPr>
              <p:cNvSpPr txBox="1"/>
              <p:nvPr/>
            </p:nvSpPr>
            <p:spPr>
              <a:xfrm>
                <a:off x="1655282"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7" name="TextBox 76">
                <a:extLst>
                  <a:ext uri="{FF2B5EF4-FFF2-40B4-BE49-F238E27FC236}">
                    <a16:creationId xmlns:a16="http://schemas.microsoft.com/office/drawing/2014/main" id="{1BA93B97-8C6F-88E9-913F-7B8F540FEA06}"/>
                  </a:ext>
                </a:extLst>
              </p:cNvPr>
              <p:cNvSpPr txBox="1">
                <a:spLocks noRot="1" noChangeAspect="1" noMove="1" noResize="1" noEditPoints="1" noAdjustHandles="1" noChangeArrowheads="1" noChangeShapeType="1" noTextEdit="1"/>
              </p:cNvSpPr>
              <p:nvPr/>
            </p:nvSpPr>
            <p:spPr>
              <a:xfrm>
                <a:off x="1655282" y="2927773"/>
                <a:ext cx="862603" cy="376513"/>
              </a:xfrm>
              <a:prstGeom prst="rect">
                <a:avLst/>
              </a:prstGeom>
              <a:blipFill>
                <a:blip r:embed="rId6"/>
                <a:stretch>
                  <a:fillRect b="-161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7EC7143-A079-3BB0-ECB6-C14BB53D4321}"/>
                  </a:ext>
                </a:extLst>
              </p:cNvPr>
              <p:cNvSpPr txBox="1"/>
              <p:nvPr/>
            </p:nvSpPr>
            <p:spPr>
              <a:xfrm>
                <a:off x="2797987"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8" name="TextBox 77">
                <a:extLst>
                  <a:ext uri="{FF2B5EF4-FFF2-40B4-BE49-F238E27FC236}">
                    <a16:creationId xmlns:a16="http://schemas.microsoft.com/office/drawing/2014/main" id="{D7EC7143-A079-3BB0-ECB6-C14BB53D4321}"/>
                  </a:ext>
                </a:extLst>
              </p:cNvPr>
              <p:cNvSpPr txBox="1">
                <a:spLocks noRot="1" noChangeAspect="1" noMove="1" noResize="1" noEditPoints="1" noAdjustHandles="1" noChangeArrowheads="1" noChangeShapeType="1" noTextEdit="1"/>
              </p:cNvSpPr>
              <p:nvPr/>
            </p:nvSpPr>
            <p:spPr>
              <a:xfrm>
                <a:off x="2797987" y="2927773"/>
                <a:ext cx="862603" cy="376513"/>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B4A3B368-1384-541D-D381-2BED95CF4D72}"/>
                  </a:ext>
                </a:extLst>
              </p:cNvPr>
              <p:cNvSpPr txBox="1"/>
              <p:nvPr/>
            </p:nvSpPr>
            <p:spPr>
              <a:xfrm>
                <a:off x="3891369" y="2923908"/>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−1</m:t>
                      </m:r>
                    </m:oMath>
                  </m:oMathPara>
                </a14:m>
                <a:endParaRPr lang="LID4096" dirty="0"/>
              </a:p>
            </p:txBody>
          </p:sp>
        </mc:Choice>
        <mc:Fallback xmlns="">
          <p:sp>
            <p:nvSpPr>
              <p:cNvPr id="79" name="TextBox 78">
                <a:extLst>
                  <a:ext uri="{FF2B5EF4-FFF2-40B4-BE49-F238E27FC236}">
                    <a16:creationId xmlns:a16="http://schemas.microsoft.com/office/drawing/2014/main" id="{B4A3B368-1384-541D-D381-2BED95CF4D72}"/>
                  </a:ext>
                </a:extLst>
              </p:cNvPr>
              <p:cNvSpPr txBox="1">
                <a:spLocks noRot="1" noChangeAspect="1" noMove="1" noResize="1" noEditPoints="1" noAdjustHandles="1" noChangeArrowheads="1" noChangeShapeType="1" noTextEdit="1"/>
              </p:cNvSpPr>
              <p:nvPr/>
            </p:nvSpPr>
            <p:spPr>
              <a:xfrm>
                <a:off x="3891369" y="2923908"/>
                <a:ext cx="862603" cy="376513"/>
              </a:xfrm>
              <a:prstGeom prst="rect">
                <a:avLst/>
              </a:prstGeom>
              <a:blipFill>
                <a:blip r:embed="rId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E6C7CF4-36EF-A767-3A68-004AF4578295}"/>
                  </a:ext>
                </a:extLst>
              </p:cNvPr>
              <p:cNvSpPr txBox="1"/>
              <p:nvPr/>
            </p:nvSpPr>
            <p:spPr>
              <a:xfrm>
                <a:off x="4801030" y="2826912"/>
                <a:ext cx="862603"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Beaufort for LOL" panose="02020503050000020004" pitchFamily="18" charset="0"/>
                            </a:rPr>
                          </m:ctrlPr>
                        </m:fPr>
                        <m:num>
                          <m:r>
                            <a:rPr lang="en-US" i="1">
                              <a:latin typeface="Cambria Math" panose="02040503050406030204" pitchFamily="18" charset="0"/>
                              <a:cs typeface="Beaufort for LOL" panose="02020503050000020004" pitchFamily="18" charset="0"/>
                            </a:rPr>
                            <m:t>1</m:t>
                          </m:r>
                        </m:num>
                        <m:den>
                          <m:r>
                            <a:rPr lang="en-US" i="1">
                              <a:latin typeface="Cambria Math" panose="02040503050406030204" pitchFamily="18" charset="0"/>
                              <a:cs typeface="Beaufort for LOL" panose="02020503050000020004" pitchFamily="18" charset="0"/>
                            </a:rPr>
                            <m:t>2</m:t>
                          </m:r>
                        </m:den>
                      </m:f>
                      <m:sSup>
                        <m:sSupPr>
                          <m:ctrlPr>
                            <a:rPr lang="en-US" b="0" i="1" smtClean="0">
                              <a:latin typeface="Cambria Math" panose="02040503050406030204" pitchFamily="18" charset="0"/>
                              <a:cs typeface="Beaufort for LOL" panose="02020503050000020004" pitchFamily="18" charset="0"/>
                            </a:rPr>
                          </m:ctrlPr>
                        </m:sSupPr>
                        <m:e>
                          <m:d>
                            <m:dPr>
                              <m:begChr m:val="‖"/>
                              <m:endChr m:val="‖"/>
                              <m:ctrlPr>
                                <a:rPr lang="en-US" i="1">
                                  <a:latin typeface="Cambria Math" panose="02040503050406030204" pitchFamily="18" charset="0"/>
                                  <a:cs typeface="Beaufort for LOL" panose="02020503050000020004" pitchFamily="18" charset="0"/>
                                </a:rPr>
                              </m:ctrlPr>
                            </m:dPr>
                            <m:e>
                              <m:sSubSup>
                                <m:sSubSupPr>
                                  <m:ctrlPr>
                                    <a:rPr lang="en-US" i="1">
                                      <a:latin typeface="Cambria Math" panose="02040503050406030204" pitchFamily="18" charset="0"/>
                                      <a:cs typeface="Beaufort for LOL" panose="02020503050000020004" pitchFamily="18" charset="0"/>
                                    </a:rPr>
                                  </m:ctrlPr>
                                </m:sSubSupPr>
                                <m:e>
                                  <m:r>
                                    <a:rPr lang="en-US" i="1">
                                      <a:latin typeface="Cambria Math" panose="02040503050406030204" pitchFamily="18" charset="0"/>
                                      <a:cs typeface="Beaufort for LOL" panose="02020503050000020004" pitchFamily="18" charset="0"/>
                                    </a:rPr>
                                    <m:t>𝑥</m:t>
                                  </m:r>
                                </m:e>
                                <m:sub>
                                  <m:r>
                                    <a:rPr lang="en-US" i="1">
                                      <a:latin typeface="Cambria Math" panose="02040503050406030204" pitchFamily="18" charset="0"/>
                                      <a:cs typeface="Beaufort for LOL" panose="02020503050000020004" pitchFamily="18" charset="0"/>
                                    </a:rPr>
                                    <m:t>3</m:t>
                                  </m:r>
                                </m:sub>
                                <m:sup>
                                  <m:r>
                                    <a:rPr lang="en-US" i="1">
                                      <a:latin typeface="Cambria Math" panose="02040503050406030204" pitchFamily="18" charset="0"/>
                                      <a:cs typeface="Beaufort for LOL" panose="02020503050000020004" pitchFamily="18" charset="0"/>
                                    </a:rPr>
                                    <m:t>0</m:t>
                                  </m:r>
                                </m:sup>
                              </m:sSubSup>
                            </m:e>
                          </m:d>
                        </m:e>
                        <m:sup>
                          <m:r>
                            <a:rPr lang="en-US" b="0" i="1" smtClean="0">
                              <a:latin typeface="Cambria Math" panose="02040503050406030204" pitchFamily="18" charset="0"/>
                              <a:cs typeface="Beaufort for LOL" panose="02020503050000020004" pitchFamily="18" charset="0"/>
                            </a:rPr>
                            <m:t>2</m:t>
                          </m:r>
                        </m:sup>
                      </m:sSup>
                    </m:oMath>
                  </m:oMathPara>
                </a14:m>
                <a:endParaRPr lang="LID4096" dirty="0"/>
              </a:p>
            </p:txBody>
          </p:sp>
        </mc:Choice>
        <mc:Fallback xmlns="">
          <p:sp>
            <p:nvSpPr>
              <p:cNvPr id="80" name="TextBox 79">
                <a:extLst>
                  <a:ext uri="{FF2B5EF4-FFF2-40B4-BE49-F238E27FC236}">
                    <a16:creationId xmlns:a16="http://schemas.microsoft.com/office/drawing/2014/main" id="{DE6C7CF4-36EF-A767-3A68-004AF4578295}"/>
                  </a:ext>
                </a:extLst>
              </p:cNvPr>
              <p:cNvSpPr txBox="1">
                <a:spLocks noRot="1" noChangeAspect="1" noMove="1" noResize="1" noEditPoints="1" noAdjustHandles="1" noChangeArrowheads="1" noChangeShapeType="1" noTextEdit="1"/>
              </p:cNvSpPr>
              <p:nvPr/>
            </p:nvSpPr>
            <p:spPr>
              <a:xfrm>
                <a:off x="4801030" y="2826912"/>
                <a:ext cx="862603" cy="610936"/>
              </a:xfrm>
              <a:prstGeom prst="rect">
                <a:avLst/>
              </a:prstGeom>
              <a:blipFill>
                <a:blip r:embed="rId9"/>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55C7A17-FC73-E4BC-E472-B08EA263E3E2}"/>
                  </a:ext>
                </a:extLst>
              </p:cNvPr>
              <p:cNvSpPr txBox="1"/>
              <p:nvPr/>
            </p:nvSpPr>
            <p:spPr>
              <a:xfrm>
                <a:off x="1430523" y="3566873"/>
                <a:ext cx="6330508" cy="313291"/>
              </a:xfrm>
              <a:prstGeom prst="rect">
                <a:avLst/>
              </a:prstGeom>
              <a:noFill/>
            </p:spPr>
            <p:txBody>
              <a:bodyPr wrap="square" rtlCol="0">
                <a:spAutoFit/>
              </a:bodyPr>
              <a:lstStyle/>
              <a:p>
                <a14:m>
                  <m:oMath xmlns:m="http://schemas.openxmlformats.org/officeDocument/2006/math">
                    <m:r>
                      <a:rPr lang="en-US" sz="1400" i="1" dirty="0" smtClean="0">
                        <a:latin typeface="Cambria Math" panose="02040503050406030204" pitchFamily="18" charset="0"/>
                        <a:cs typeface="Beaufort for LOL" panose="02020503050000020004" pitchFamily="18" charset="0"/>
                      </a:rPr>
                      <m:t>𝐿</m:t>
                    </m:r>
                    <m:r>
                      <a:rPr lang="en-US" sz="1400" i="1" dirty="0" smtClean="0">
                        <a:latin typeface="Cambria Math" panose="02040503050406030204" pitchFamily="18" charset="0"/>
                        <a:cs typeface="Beaufort for LOL" panose="02020503050000020004" pitchFamily="18" charset="0"/>
                      </a:rPr>
                      <m:t>(</m:t>
                    </m:r>
                    <m:r>
                      <a:rPr lang="en-US" sz="1400" i="1" dirty="0" smtClean="0">
                        <a:latin typeface="Cambria Math" panose="02040503050406030204" pitchFamily="18" charset="0"/>
                        <a:cs typeface="Beaufort for LOL" panose="02020503050000020004" pitchFamily="18" charset="0"/>
                      </a:rPr>
                      <m:t>𝑥</m:t>
                    </m:r>
                    <m:r>
                      <a:rPr lang="en-US" sz="1400" i="1" dirty="0" smtClean="0">
                        <a:latin typeface="Cambria Math" panose="02040503050406030204" pitchFamily="18" charset="0"/>
                        <a:cs typeface="Beaufort for LOL" panose="02020503050000020004" pitchFamily="18" charset="0"/>
                      </a:rPr>
                      <m:t>) </m:t>
                    </m:r>
                  </m:oMath>
                </a14:m>
                <a:r>
                  <a:rPr lang="en-US" sz="1400" i="1" dirty="0">
                    <a:latin typeface="Beaufort for LOL" panose="02020503050000020004" pitchFamily="18" charset="0"/>
                    <a:cs typeface="Beaufort for LOL" panose="02020503050000020004" pitchFamily="18" charset="0"/>
                  </a:rPr>
                  <a:t>is recovered when setting </a:t>
                </a:r>
                <a14:m>
                  <m:oMath xmlns:m="http://schemas.openxmlformats.org/officeDocument/2006/math">
                    <m:sSubSup>
                      <m:sSubSupPr>
                        <m:ctrlPr>
                          <a:rPr lang="en-US" sz="1400" b="0" i="1" smtClean="0">
                            <a:latin typeface="Cambria Math" panose="02040503050406030204" pitchFamily="18" charset="0"/>
                            <a:cs typeface="Beaufort for LOL" panose="02020503050000020004" pitchFamily="18" charset="0"/>
                          </a:rPr>
                        </m:ctrlPr>
                      </m:sSubSupPr>
                      <m:e>
                        <m:r>
                          <a:rPr lang="en-US" sz="1400" b="0" i="1" smtClean="0">
                            <a:latin typeface="Cambria Math" panose="02040503050406030204" pitchFamily="18" charset="0"/>
                            <a:cs typeface="Beaufort for LOL" panose="02020503050000020004" pitchFamily="18" charset="0"/>
                          </a:rPr>
                          <m:t>𝑥</m:t>
                        </m:r>
                      </m:e>
                      <m:sub>
                        <m:r>
                          <a:rPr lang="en-US" sz="1400" b="0" i="1" smtClean="0">
                            <a:latin typeface="Cambria Math" panose="02040503050406030204" pitchFamily="18" charset="0"/>
                            <a:cs typeface="Beaufort for LOL" panose="02020503050000020004" pitchFamily="18" charset="0"/>
                          </a:rPr>
                          <m:t>0</m:t>
                        </m:r>
                      </m:sub>
                      <m:sup>
                        <m:r>
                          <a:rPr lang="en-US" sz="1400" b="0" i="1" smtClean="0">
                            <a:latin typeface="Cambria Math" panose="02040503050406030204" pitchFamily="18" charset="0"/>
                            <a:cs typeface="Beaufort for LOL" panose="02020503050000020004" pitchFamily="18" charset="0"/>
                          </a:rPr>
                          <m:t>0</m:t>
                        </m:r>
                      </m:sup>
                    </m:sSubSup>
                    <m:r>
                      <a:rPr lang="en-US" sz="1400" b="0" i="1" smtClean="0">
                        <a:latin typeface="Cambria Math" panose="02040503050406030204" pitchFamily="18" charset="0"/>
                        <a:cs typeface="Beaufort for LOL" panose="02020503050000020004" pitchFamily="18" charset="0"/>
                      </a:rPr>
                      <m:t>=</m:t>
                    </m:r>
                    <m:r>
                      <a:rPr lang="en-US" sz="1400" b="0" i="1" smtClean="0">
                        <a:latin typeface="Cambria Math" panose="02040503050406030204" pitchFamily="18" charset="0"/>
                        <a:cs typeface="Beaufort for LOL" panose="02020503050000020004" pitchFamily="18" charset="0"/>
                      </a:rPr>
                      <m:t>𝑥</m:t>
                    </m:r>
                  </m:oMath>
                </a14:m>
                <a:r>
                  <a:rPr lang="en-US" sz="1400" i="1" dirty="0">
                    <a:latin typeface="Beaufort for LOL" panose="02020503050000020004" pitchFamily="18" charset="0"/>
                    <a:cs typeface="Beaufort for LOL" panose="02020503050000020004" pitchFamily="18" charset="0"/>
                  </a:rPr>
                  <a:t> and </a:t>
                </a:r>
                <a14:m>
                  <m:oMath xmlns:m="http://schemas.openxmlformats.org/officeDocument/2006/math">
                    <m:sSubSup>
                      <m:sSubSupPr>
                        <m:ctrlPr>
                          <a:rPr lang="en-US" sz="1400" b="0" i="1" smtClean="0">
                            <a:latin typeface="Cambria Math" panose="02040503050406030204" pitchFamily="18" charset="0"/>
                            <a:cs typeface="Beaufort for LOL" panose="02020503050000020004" pitchFamily="18" charset="0"/>
                          </a:rPr>
                        </m:ctrlPr>
                      </m:sSubSupPr>
                      <m:e>
                        <m:r>
                          <a:rPr lang="en-US" sz="1400" b="0" i="1" smtClean="0">
                            <a:latin typeface="Cambria Math" panose="02040503050406030204" pitchFamily="18" charset="0"/>
                            <a:cs typeface="Beaufort for LOL" panose="02020503050000020004" pitchFamily="18" charset="0"/>
                          </a:rPr>
                          <m:t>𝑥</m:t>
                        </m:r>
                      </m:e>
                      <m:sub>
                        <m:r>
                          <a:rPr lang="en-US" sz="1400" b="0" i="1" smtClean="0">
                            <a:latin typeface="Cambria Math" panose="02040503050406030204" pitchFamily="18" charset="0"/>
                            <a:cs typeface="Beaufort for LOL" panose="02020503050000020004" pitchFamily="18" charset="0"/>
                          </a:rPr>
                          <m:t>0</m:t>
                        </m:r>
                      </m:sub>
                      <m:sup>
                        <m:r>
                          <a:rPr lang="en-US" sz="1400" b="0" i="1" smtClean="0">
                            <a:latin typeface="Cambria Math" panose="02040503050406030204" pitchFamily="18" charset="0"/>
                            <a:cs typeface="Beaufort for LOL" panose="02020503050000020004" pitchFamily="18" charset="0"/>
                          </a:rPr>
                          <m:t>1</m:t>
                        </m:r>
                      </m:sup>
                    </m:sSubSup>
                    <m:r>
                      <a:rPr lang="en-US" sz="1400" b="0" i="1" smtClean="0">
                        <a:latin typeface="Cambria Math" panose="02040503050406030204" pitchFamily="18" charset="0"/>
                        <a:cs typeface="Beaufort for LOL" panose="02020503050000020004" pitchFamily="18" charset="0"/>
                      </a:rPr>
                      <m:t>=</m:t>
                    </m:r>
                    <m:r>
                      <a:rPr lang="en-US" sz="1400" b="0" i="1" smtClean="0">
                        <a:latin typeface="Cambria Math" panose="02040503050406030204" pitchFamily="18" charset="0"/>
                        <a:cs typeface="Beaufort for LOL" panose="02020503050000020004" pitchFamily="18" charset="0"/>
                      </a:rPr>
                      <m:t>𝑤</m:t>
                    </m:r>
                  </m:oMath>
                </a14:m>
                <a:r>
                  <a:rPr lang="en-US" sz="1400" i="1" dirty="0">
                    <a:latin typeface="Beaufort for LOL" panose="02020503050000020004" pitchFamily="18" charset="0"/>
                    <a:cs typeface="Beaufort for LOL" panose="02020503050000020004" pitchFamily="18" charset="0"/>
                  </a:rPr>
                  <a:t>.</a:t>
                </a:r>
                <a:endParaRPr lang="LID4096" sz="1400" i="1" dirty="0">
                  <a:latin typeface="Beaufort for LOL" panose="02020503050000020004" pitchFamily="18" charset="0"/>
                  <a:cs typeface="Beaufort for LOL" panose="02020503050000020004" pitchFamily="18" charset="0"/>
                </a:endParaRPr>
              </a:p>
            </p:txBody>
          </p:sp>
        </mc:Choice>
        <mc:Fallback xmlns="">
          <p:sp>
            <p:nvSpPr>
              <p:cNvPr id="81" name="TextBox 80">
                <a:extLst>
                  <a:ext uri="{FF2B5EF4-FFF2-40B4-BE49-F238E27FC236}">
                    <a16:creationId xmlns:a16="http://schemas.microsoft.com/office/drawing/2014/main" id="{255C7A17-FC73-E4BC-E472-B08EA263E3E2}"/>
                  </a:ext>
                </a:extLst>
              </p:cNvPr>
              <p:cNvSpPr txBox="1">
                <a:spLocks noRot="1" noChangeAspect="1" noMove="1" noResize="1" noEditPoints="1" noAdjustHandles="1" noChangeArrowheads="1" noChangeShapeType="1" noTextEdit="1"/>
              </p:cNvSpPr>
              <p:nvPr/>
            </p:nvSpPr>
            <p:spPr>
              <a:xfrm>
                <a:off x="1430523" y="3566873"/>
                <a:ext cx="6330508" cy="313291"/>
              </a:xfrm>
              <a:prstGeom prst="rect">
                <a:avLst/>
              </a:prstGeom>
              <a:blipFill>
                <a:blip r:embed="rId10"/>
                <a:stretch>
                  <a:fillRect t="-1923" b="-19231"/>
                </a:stretch>
              </a:blipFill>
            </p:spPr>
            <p:txBody>
              <a:bodyPr/>
              <a:lstStyle/>
              <a:p>
                <a:r>
                  <a:rPr lang="LID4096">
                    <a:noFill/>
                  </a:rPr>
                  <a:t> </a:t>
                </a:r>
              </a:p>
            </p:txBody>
          </p:sp>
        </mc:Fallback>
      </mc:AlternateContent>
      <p:cxnSp>
        <p:nvCxnSpPr>
          <p:cNvPr id="4" name="Straight Arrow Connector 3">
            <a:extLst>
              <a:ext uri="{FF2B5EF4-FFF2-40B4-BE49-F238E27FC236}">
                <a16:creationId xmlns:a16="http://schemas.microsoft.com/office/drawing/2014/main" id="{297FD3F7-36DC-0D1B-DF20-F66B85028DD2}"/>
              </a:ext>
            </a:extLst>
          </p:cNvPr>
          <p:cNvCxnSpPr>
            <a:cxnSpLocks/>
            <a:stCxn id="9" idx="3"/>
            <a:endCxn id="8" idx="6"/>
          </p:cNvCxnSpPr>
          <p:nvPr/>
        </p:nvCxnSpPr>
        <p:spPr>
          <a:xfrm flipH="1">
            <a:off x="1046500" y="5576996"/>
            <a:ext cx="904233" cy="38424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9557EC-F366-C0D2-7149-0121D031D273}"/>
              </a:ext>
            </a:extLst>
          </p:cNvPr>
          <p:cNvCxnSpPr>
            <a:cxnSpLocks/>
            <a:stCxn id="9" idx="1"/>
            <a:endCxn id="7" idx="6"/>
          </p:cNvCxnSpPr>
          <p:nvPr/>
        </p:nvCxnSpPr>
        <p:spPr>
          <a:xfrm flipH="1" flipV="1">
            <a:off x="1046499" y="5035101"/>
            <a:ext cx="904234" cy="27019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2C3B3D-5542-07BA-421C-3112C14D48A9}"/>
              </a:ext>
            </a:extLst>
          </p:cNvPr>
          <p:cNvCxnSpPr>
            <a:cxnSpLocks/>
            <a:stCxn id="11" idx="1"/>
            <a:endCxn id="9" idx="7"/>
          </p:cNvCxnSpPr>
          <p:nvPr/>
        </p:nvCxnSpPr>
        <p:spPr>
          <a:xfrm flipH="1">
            <a:off x="2222434" y="5305295"/>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19755EF-C9FE-EA03-2B54-56F1B4E34910}"/>
              </a:ext>
            </a:extLst>
          </p:cNvPr>
          <p:cNvCxnSpPr>
            <a:cxnSpLocks/>
            <a:stCxn id="15" idx="2"/>
            <a:endCxn id="11" idx="6"/>
          </p:cNvCxnSpPr>
          <p:nvPr/>
        </p:nvCxnSpPr>
        <p:spPr>
          <a:xfrm flipH="1">
            <a:off x="3413009" y="5441146"/>
            <a:ext cx="702012"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C99549-B56B-7567-B7E3-4165A8A026B4}"/>
              </a:ext>
            </a:extLst>
          </p:cNvPr>
          <p:cNvCxnSpPr>
            <a:cxnSpLocks/>
            <a:stCxn id="17" idx="2"/>
            <a:endCxn id="15" idx="6"/>
          </p:cNvCxnSpPr>
          <p:nvPr/>
        </p:nvCxnSpPr>
        <p:spPr>
          <a:xfrm flipH="1">
            <a:off x="4499264" y="5441146"/>
            <a:ext cx="57555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998232-4FCF-2D8F-322F-01FFF2985755}"/>
              </a:ext>
            </a:extLst>
          </p:cNvPr>
          <p:cNvCxnSpPr>
            <a:cxnSpLocks/>
            <a:stCxn id="11" idx="3"/>
            <a:endCxn id="9" idx="5"/>
          </p:cNvCxnSpPr>
          <p:nvPr/>
        </p:nvCxnSpPr>
        <p:spPr>
          <a:xfrm flipH="1">
            <a:off x="2222434" y="5576996"/>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5AE634-8C45-0493-46AF-A225D5AA29F8}"/>
                  </a:ext>
                </a:extLst>
              </p:cNvPr>
              <p:cNvSpPr txBox="1"/>
              <p:nvPr/>
            </p:nvSpPr>
            <p:spPr>
              <a:xfrm>
                <a:off x="1544446" y="5617023"/>
                <a:ext cx="1084273" cy="37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2 </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2" name="TextBox 21">
                <a:extLst>
                  <a:ext uri="{FF2B5EF4-FFF2-40B4-BE49-F238E27FC236}">
                    <a16:creationId xmlns:a16="http://schemas.microsoft.com/office/drawing/2014/main" id="{2A5AE634-8C45-0493-46AF-A225D5AA29F8}"/>
                  </a:ext>
                </a:extLst>
              </p:cNvPr>
              <p:cNvSpPr txBox="1">
                <a:spLocks noRot="1" noChangeAspect="1" noMove="1" noResize="1" noEditPoints="1" noAdjustHandles="1" noChangeArrowheads="1" noChangeShapeType="1" noTextEdit="1"/>
              </p:cNvSpPr>
              <p:nvPr/>
            </p:nvSpPr>
            <p:spPr>
              <a:xfrm>
                <a:off x="1544446" y="5617023"/>
                <a:ext cx="1084273" cy="374205"/>
              </a:xfrm>
              <a:prstGeom prst="rect">
                <a:avLst/>
              </a:prstGeom>
              <a:blipFill>
                <a:blip r:embed="rId11"/>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167B0BD-EE0A-B0FD-4B9D-5E40388A972A}"/>
                  </a:ext>
                </a:extLst>
              </p:cNvPr>
              <p:cNvSpPr txBox="1"/>
              <p:nvPr/>
            </p:nvSpPr>
            <p:spPr>
              <a:xfrm>
                <a:off x="2772970" y="5614741"/>
                <a:ext cx="862603" cy="374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1⋅</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3</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3" name="TextBox 22">
                <a:extLst>
                  <a:ext uri="{FF2B5EF4-FFF2-40B4-BE49-F238E27FC236}">
                    <a16:creationId xmlns:a16="http://schemas.microsoft.com/office/drawing/2014/main" id="{8167B0BD-EE0A-B0FD-4B9D-5E40388A972A}"/>
                  </a:ext>
                </a:extLst>
              </p:cNvPr>
              <p:cNvSpPr txBox="1">
                <a:spLocks noRot="1" noChangeAspect="1" noMove="1" noResize="1" noEditPoints="1" noAdjustHandles="1" noChangeArrowheads="1" noChangeShapeType="1" noTextEdit="1"/>
              </p:cNvSpPr>
              <p:nvPr/>
            </p:nvSpPr>
            <p:spPr>
              <a:xfrm>
                <a:off x="2772970" y="5614741"/>
                <a:ext cx="862603" cy="374783"/>
              </a:xfrm>
              <a:prstGeom prst="rect">
                <a:avLst/>
              </a:prstGeom>
              <a:blipFill>
                <a:blip r:embed="rId12"/>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A5580A-DB30-2222-0A22-39AE3E4957F7}"/>
                  </a:ext>
                </a:extLst>
              </p:cNvPr>
              <p:cNvSpPr txBox="1"/>
              <p:nvPr/>
            </p:nvSpPr>
            <p:spPr>
              <a:xfrm>
                <a:off x="3684527" y="5586245"/>
                <a:ext cx="1219832"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3</m:t>
                              </m:r>
                            </m:sub>
                            <m:sup>
                              <m:r>
                                <a:rPr lang="en-US" i="1">
                                  <a:latin typeface="Cambria Math" panose="02040503050406030204" pitchFamily="18" charset="0"/>
                                </a:rPr>
                                <m:t>0</m:t>
                              </m:r>
                            </m:sup>
                          </m:sSubSup>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oMath>
                  </m:oMathPara>
                </a14:m>
                <a:endParaRPr lang="LID4096" dirty="0"/>
              </a:p>
            </p:txBody>
          </p:sp>
        </mc:Choice>
        <mc:Fallback xmlns="">
          <p:sp>
            <p:nvSpPr>
              <p:cNvPr id="27" name="TextBox 26">
                <a:extLst>
                  <a:ext uri="{FF2B5EF4-FFF2-40B4-BE49-F238E27FC236}">
                    <a16:creationId xmlns:a16="http://schemas.microsoft.com/office/drawing/2014/main" id="{D6A5580A-DB30-2222-0A22-39AE3E4957F7}"/>
                  </a:ext>
                </a:extLst>
              </p:cNvPr>
              <p:cNvSpPr txBox="1">
                <a:spLocks noRot="1" noChangeAspect="1" noMove="1" noResize="1" noEditPoints="1" noAdjustHandles="1" noChangeArrowheads="1" noChangeShapeType="1" noTextEdit="1"/>
              </p:cNvSpPr>
              <p:nvPr/>
            </p:nvSpPr>
            <p:spPr>
              <a:xfrm>
                <a:off x="3684527" y="5586245"/>
                <a:ext cx="1219832" cy="404983"/>
              </a:xfrm>
              <a:prstGeom prst="rect">
                <a:avLst/>
              </a:prstGeom>
              <a:blipFill>
                <a:blip r:embed="rId13"/>
                <a:stretch>
                  <a:fillRect b="-298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54EFB6E-BAF9-62A5-BF0B-6109158CC6E3}"/>
                  </a:ext>
                </a:extLst>
              </p:cNvPr>
              <p:cNvSpPr txBox="1"/>
              <p:nvPr/>
            </p:nvSpPr>
            <p:spPr>
              <a:xfrm>
                <a:off x="242890" y="4216662"/>
                <a:ext cx="8619135"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backward graph. </a:t>
                </a:r>
                <a:r>
                  <a:rPr lang="en-US" sz="2000" dirty="0">
                    <a:latin typeface="Beaufort for LOL" panose="02020503050000020004" pitchFamily="18" charset="0"/>
                    <a:cs typeface="Beaufort for LOL" panose="02020503050000020004" pitchFamily="18" charset="0"/>
                  </a:rPr>
                  <a:t>We denote layer inputs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𝑔</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28" name="TextBox 27">
                <a:extLst>
                  <a:ext uri="{FF2B5EF4-FFF2-40B4-BE49-F238E27FC236}">
                    <a16:creationId xmlns:a16="http://schemas.microsoft.com/office/drawing/2014/main" id="{654EFB6E-BAF9-62A5-BF0B-6109158CC6E3}"/>
                  </a:ext>
                </a:extLst>
              </p:cNvPr>
              <p:cNvSpPr txBox="1">
                <a:spLocks noRot="1" noChangeAspect="1" noMove="1" noResize="1" noEditPoints="1" noAdjustHandles="1" noChangeArrowheads="1" noChangeShapeType="1" noTextEdit="1"/>
              </p:cNvSpPr>
              <p:nvPr/>
            </p:nvSpPr>
            <p:spPr>
              <a:xfrm>
                <a:off x="242890" y="4216662"/>
                <a:ext cx="8619135" cy="464166"/>
              </a:xfrm>
              <a:prstGeom prst="rect">
                <a:avLst/>
              </a:prstGeom>
              <a:blipFill>
                <a:blip r:embed="rId14"/>
                <a:stretch>
                  <a:fillRect l="-778" t="-2632"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C1D1A2B-9B07-C8CF-B51A-F36D9035FEBC}"/>
                  </a:ext>
                </a:extLst>
              </p:cNvPr>
              <p:cNvSpPr txBox="1"/>
              <p:nvPr/>
            </p:nvSpPr>
            <p:spPr>
              <a:xfrm>
                <a:off x="5232331" y="5213757"/>
                <a:ext cx="1219832" cy="376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r>
                        <a:rPr lang="en-US" b="0" i="1" smtClean="0">
                          <a:latin typeface="Cambria Math" panose="02040503050406030204" pitchFamily="18" charset="0"/>
                        </a:rPr>
                        <m:t>=1</m:t>
                      </m:r>
                    </m:oMath>
                  </m:oMathPara>
                </a14:m>
                <a:endParaRPr lang="LID4096" dirty="0"/>
              </a:p>
            </p:txBody>
          </p:sp>
        </mc:Choice>
        <mc:Fallback xmlns="">
          <p:sp>
            <p:nvSpPr>
              <p:cNvPr id="29" name="TextBox 28">
                <a:extLst>
                  <a:ext uri="{FF2B5EF4-FFF2-40B4-BE49-F238E27FC236}">
                    <a16:creationId xmlns:a16="http://schemas.microsoft.com/office/drawing/2014/main" id="{6C1D1A2B-9B07-C8CF-B51A-F36D9035FEBC}"/>
                  </a:ext>
                </a:extLst>
              </p:cNvPr>
              <p:cNvSpPr txBox="1">
                <a:spLocks noRot="1" noChangeAspect="1" noMove="1" noResize="1" noEditPoints="1" noAdjustHandles="1" noChangeArrowheads="1" noChangeShapeType="1" noTextEdit="1"/>
              </p:cNvSpPr>
              <p:nvPr/>
            </p:nvSpPr>
            <p:spPr>
              <a:xfrm>
                <a:off x="5232331" y="5213757"/>
                <a:ext cx="1219832" cy="376193"/>
              </a:xfrm>
              <a:prstGeom prst="rect">
                <a:avLst/>
              </a:prstGeom>
              <a:blipFill>
                <a:blip r:embed="rId15"/>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B410F36-F899-8FBA-A1CE-75E3CB7ACE3E}"/>
                  </a:ext>
                </a:extLst>
              </p:cNvPr>
              <p:cNvSpPr txBox="1"/>
              <p:nvPr/>
            </p:nvSpPr>
            <p:spPr>
              <a:xfrm>
                <a:off x="315924" y="5197772"/>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0" name="TextBox 29">
                <a:extLst>
                  <a:ext uri="{FF2B5EF4-FFF2-40B4-BE49-F238E27FC236}">
                    <a16:creationId xmlns:a16="http://schemas.microsoft.com/office/drawing/2014/main" id="{AB410F36-F899-8FBA-A1CE-75E3CB7ACE3E}"/>
                  </a:ext>
                </a:extLst>
              </p:cNvPr>
              <p:cNvSpPr txBox="1">
                <a:spLocks noRot="1" noChangeAspect="1" noMove="1" noResize="1" noEditPoints="1" noAdjustHandles="1" noChangeArrowheads="1" noChangeShapeType="1" noTextEdit="1"/>
              </p:cNvSpPr>
              <p:nvPr/>
            </p:nvSpPr>
            <p:spPr>
              <a:xfrm>
                <a:off x="315924" y="5197772"/>
                <a:ext cx="1084273" cy="375359"/>
              </a:xfrm>
              <a:prstGeom prst="rect">
                <a:avLst/>
              </a:prstGeom>
              <a:blipFill>
                <a:blip r:embed="rId16"/>
                <a:stretch>
                  <a:fillRect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9C4CE8-B664-547F-C13E-11185C5DF95F}"/>
                  </a:ext>
                </a:extLst>
              </p:cNvPr>
              <p:cNvSpPr txBox="1"/>
              <p:nvPr/>
            </p:nvSpPr>
            <p:spPr>
              <a:xfrm>
                <a:off x="312240" y="6153361"/>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1" name="TextBox 30">
                <a:extLst>
                  <a:ext uri="{FF2B5EF4-FFF2-40B4-BE49-F238E27FC236}">
                    <a16:creationId xmlns:a16="http://schemas.microsoft.com/office/drawing/2014/main" id="{EA9C4CE8-B664-547F-C13E-11185C5DF95F}"/>
                  </a:ext>
                </a:extLst>
              </p:cNvPr>
              <p:cNvSpPr txBox="1">
                <a:spLocks noRot="1" noChangeAspect="1" noMove="1" noResize="1" noEditPoints="1" noAdjustHandles="1" noChangeArrowheads="1" noChangeShapeType="1" noTextEdit="1"/>
              </p:cNvSpPr>
              <p:nvPr/>
            </p:nvSpPr>
            <p:spPr>
              <a:xfrm>
                <a:off x="312240" y="6153361"/>
                <a:ext cx="1084273" cy="375359"/>
              </a:xfrm>
              <a:prstGeom prst="rect">
                <a:avLst/>
              </a:prstGeom>
              <a:blipFill>
                <a:blip r:embed="rId17"/>
                <a:stretch>
                  <a:fillRect b="-806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7A6E22BF-8F3D-7366-A116-459EBDD1E7F1}"/>
                  </a:ext>
                </a:extLst>
              </p:cNvPr>
              <p:cNvSpPr/>
              <p:nvPr/>
            </p:nvSpPr>
            <p:spPr>
              <a:xfrm>
                <a:off x="662256" y="218989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3" name="Oval 12">
                <a:extLst>
                  <a:ext uri="{FF2B5EF4-FFF2-40B4-BE49-F238E27FC236}">
                    <a16:creationId xmlns:a16="http://schemas.microsoft.com/office/drawing/2014/main" id="{7A6E22BF-8F3D-7366-A116-459EBDD1E7F1}"/>
                  </a:ext>
                </a:extLst>
              </p:cNvPr>
              <p:cNvSpPr>
                <a:spLocks noRot="1" noChangeAspect="1" noMove="1" noResize="1" noEditPoints="1" noAdjustHandles="1" noChangeArrowheads="1" noChangeShapeType="1" noTextEdit="1"/>
              </p:cNvSpPr>
              <p:nvPr/>
            </p:nvSpPr>
            <p:spPr>
              <a:xfrm>
                <a:off x="662256" y="2189891"/>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54174C9E-6C69-47BE-60DD-C0DCB1A2699A}"/>
                  </a:ext>
                </a:extLst>
              </p:cNvPr>
              <p:cNvSpPr/>
              <p:nvPr/>
            </p:nvSpPr>
            <p:spPr>
              <a:xfrm>
                <a:off x="662257" y="3116030"/>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4" name="Oval 13">
                <a:extLst>
                  <a:ext uri="{FF2B5EF4-FFF2-40B4-BE49-F238E27FC236}">
                    <a16:creationId xmlns:a16="http://schemas.microsoft.com/office/drawing/2014/main" id="{54174C9E-6C69-47BE-60DD-C0DCB1A2699A}"/>
                  </a:ext>
                </a:extLst>
              </p:cNvPr>
              <p:cNvSpPr>
                <a:spLocks noRot="1" noChangeAspect="1" noMove="1" noResize="1" noEditPoints="1" noAdjustHandles="1" noChangeArrowheads="1" noChangeShapeType="1" noTextEdit="1"/>
              </p:cNvSpPr>
              <p:nvPr/>
            </p:nvSpPr>
            <p:spPr>
              <a:xfrm>
                <a:off x="662257" y="3116030"/>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15C5D8DC-7512-9100-96B4-2966B3D507D5}"/>
                  </a:ext>
                </a:extLst>
              </p:cNvPr>
              <p:cNvSpPr/>
              <p:nvPr/>
            </p:nvSpPr>
            <p:spPr>
              <a:xfrm>
                <a:off x="1894462"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24" name="Oval 23">
                <a:extLst>
                  <a:ext uri="{FF2B5EF4-FFF2-40B4-BE49-F238E27FC236}">
                    <a16:creationId xmlns:a16="http://schemas.microsoft.com/office/drawing/2014/main" id="{15C5D8DC-7512-9100-96B4-2966B3D507D5}"/>
                  </a:ext>
                </a:extLst>
              </p:cNvPr>
              <p:cNvSpPr>
                <a:spLocks noRot="1" noChangeAspect="1" noMove="1" noResize="1" noEditPoints="1" noAdjustHandles="1" noChangeArrowheads="1" noChangeShapeType="1" noTextEdit="1"/>
              </p:cNvSpPr>
              <p:nvPr/>
            </p:nvSpPr>
            <p:spPr>
              <a:xfrm>
                <a:off x="1894462" y="2595936"/>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768D079D-A2DF-5615-5EC1-AA018FB15019}"/>
                  </a:ext>
                </a:extLst>
              </p:cNvPr>
              <p:cNvSpPr/>
              <p:nvPr/>
            </p:nvSpPr>
            <p:spPr>
              <a:xfrm>
                <a:off x="3028766"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34" name="Oval 33">
                <a:extLst>
                  <a:ext uri="{FF2B5EF4-FFF2-40B4-BE49-F238E27FC236}">
                    <a16:creationId xmlns:a16="http://schemas.microsoft.com/office/drawing/2014/main" id="{768D079D-A2DF-5615-5EC1-AA018FB15019}"/>
                  </a:ext>
                </a:extLst>
              </p:cNvPr>
              <p:cNvSpPr>
                <a:spLocks noRot="1" noChangeAspect="1" noMove="1" noResize="1" noEditPoints="1" noAdjustHandles="1" noChangeArrowheads="1" noChangeShapeType="1" noTextEdit="1"/>
              </p:cNvSpPr>
              <p:nvPr/>
            </p:nvSpPr>
            <p:spPr>
              <a:xfrm>
                <a:off x="3028766" y="2595936"/>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29E536E-E594-DE41-7CE4-54C42A563A76}"/>
                  </a:ext>
                </a:extLst>
              </p:cNvPr>
              <p:cNvSpPr/>
              <p:nvPr/>
            </p:nvSpPr>
            <p:spPr>
              <a:xfrm>
                <a:off x="4115021"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42" name="Oval 41">
                <a:extLst>
                  <a:ext uri="{FF2B5EF4-FFF2-40B4-BE49-F238E27FC236}">
                    <a16:creationId xmlns:a16="http://schemas.microsoft.com/office/drawing/2014/main" id="{429E536E-E594-DE41-7CE4-54C42A563A76}"/>
                  </a:ext>
                </a:extLst>
              </p:cNvPr>
              <p:cNvSpPr>
                <a:spLocks noRot="1" noChangeAspect="1" noMove="1" noResize="1" noEditPoints="1" noAdjustHandles="1" noChangeArrowheads="1" noChangeShapeType="1" noTextEdit="1"/>
              </p:cNvSpPr>
              <p:nvPr/>
            </p:nvSpPr>
            <p:spPr>
              <a:xfrm>
                <a:off x="4115021" y="2595936"/>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12FAF790-9A24-07B2-EB32-4C98F3536610}"/>
                  </a:ext>
                </a:extLst>
              </p:cNvPr>
              <p:cNvSpPr/>
              <p:nvPr/>
            </p:nvSpPr>
            <p:spPr>
              <a:xfrm>
                <a:off x="5074817"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56" name="Oval 55">
                <a:extLst>
                  <a:ext uri="{FF2B5EF4-FFF2-40B4-BE49-F238E27FC236}">
                    <a16:creationId xmlns:a16="http://schemas.microsoft.com/office/drawing/2014/main" id="{12FAF790-9A24-07B2-EB32-4C98F3536610}"/>
                  </a:ext>
                </a:extLst>
              </p:cNvPr>
              <p:cNvSpPr>
                <a:spLocks noRot="1" noChangeAspect="1" noMove="1" noResize="1" noEditPoints="1" noAdjustHandles="1" noChangeArrowheads="1" noChangeShapeType="1" noTextEdit="1"/>
              </p:cNvSpPr>
              <p:nvPr/>
            </p:nvSpPr>
            <p:spPr>
              <a:xfrm>
                <a:off x="5074817" y="2595936"/>
                <a:ext cx="384243" cy="384243"/>
              </a:xfrm>
              <a:prstGeom prst="ellipse">
                <a:avLst/>
              </a:prstGeom>
              <a:blipFill>
                <a:blip r:embed="rId19"/>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0DC0B27B-32E4-01B5-B178-71479A96EC86}"/>
                  </a:ext>
                </a:extLst>
              </p:cNvPr>
              <p:cNvSpPr/>
              <p:nvPr/>
            </p:nvSpPr>
            <p:spPr>
              <a:xfrm>
                <a:off x="662256" y="4842979"/>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7" name="Oval 6">
                <a:extLst>
                  <a:ext uri="{FF2B5EF4-FFF2-40B4-BE49-F238E27FC236}">
                    <a16:creationId xmlns:a16="http://schemas.microsoft.com/office/drawing/2014/main" id="{0DC0B27B-32E4-01B5-B178-71479A96EC86}"/>
                  </a:ext>
                </a:extLst>
              </p:cNvPr>
              <p:cNvSpPr>
                <a:spLocks noRot="1" noChangeAspect="1" noMove="1" noResize="1" noEditPoints="1" noAdjustHandles="1" noChangeArrowheads="1" noChangeShapeType="1" noTextEdit="1"/>
              </p:cNvSpPr>
              <p:nvPr/>
            </p:nvSpPr>
            <p:spPr>
              <a:xfrm>
                <a:off x="662256" y="4842979"/>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229E362-2475-A6BA-ABE8-F48F9C632F12}"/>
                  </a:ext>
                </a:extLst>
              </p:cNvPr>
              <p:cNvSpPr/>
              <p:nvPr/>
            </p:nvSpPr>
            <p:spPr>
              <a:xfrm>
                <a:off x="662257" y="5769118"/>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8" name="Oval 7">
                <a:extLst>
                  <a:ext uri="{FF2B5EF4-FFF2-40B4-BE49-F238E27FC236}">
                    <a16:creationId xmlns:a16="http://schemas.microsoft.com/office/drawing/2014/main" id="{1229E362-2475-A6BA-ABE8-F48F9C632F12}"/>
                  </a:ext>
                </a:extLst>
              </p:cNvPr>
              <p:cNvSpPr>
                <a:spLocks noRot="1" noChangeAspect="1" noMove="1" noResize="1" noEditPoints="1" noAdjustHandles="1" noChangeArrowheads="1" noChangeShapeType="1" noTextEdit="1"/>
              </p:cNvSpPr>
              <p:nvPr/>
            </p:nvSpPr>
            <p:spPr>
              <a:xfrm>
                <a:off x="662257" y="5769118"/>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0B691997-6E1A-F126-0DE6-AAEFED5696E7}"/>
                  </a:ext>
                </a:extLst>
              </p:cNvPr>
              <p:cNvSpPr/>
              <p:nvPr/>
            </p:nvSpPr>
            <p:spPr>
              <a:xfrm>
                <a:off x="1894462"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9" name="Oval 8">
                <a:extLst>
                  <a:ext uri="{FF2B5EF4-FFF2-40B4-BE49-F238E27FC236}">
                    <a16:creationId xmlns:a16="http://schemas.microsoft.com/office/drawing/2014/main" id="{0B691997-6E1A-F126-0DE6-AAEFED5696E7}"/>
                  </a:ext>
                </a:extLst>
              </p:cNvPr>
              <p:cNvSpPr>
                <a:spLocks noRot="1" noChangeAspect="1" noMove="1" noResize="1" noEditPoints="1" noAdjustHandles="1" noChangeArrowheads="1" noChangeShapeType="1" noTextEdit="1"/>
              </p:cNvSpPr>
              <p:nvPr/>
            </p:nvSpPr>
            <p:spPr>
              <a:xfrm>
                <a:off x="1894462" y="5249024"/>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0618D9D9-8840-D966-6488-3363B94EC0E5}"/>
                  </a:ext>
                </a:extLst>
              </p:cNvPr>
              <p:cNvSpPr/>
              <p:nvPr/>
            </p:nvSpPr>
            <p:spPr>
              <a:xfrm>
                <a:off x="3028766"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1" name="Oval 10">
                <a:extLst>
                  <a:ext uri="{FF2B5EF4-FFF2-40B4-BE49-F238E27FC236}">
                    <a16:creationId xmlns:a16="http://schemas.microsoft.com/office/drawing/2014/main" id="{0618D9D9-8840-D966-6488-3363B94EC0E5}"/>
                  </a:ext>
                </a:extLst>
              </p:cNvPr>
              <p:cNvSpPr>
                <a:spLocks noRot="1" noChangeAspect="1" noMove="1" noResize="1" noEditPoints="1" noAdjustHandles="1" noChangeArrowheads="1" noChangeShapeType="1" noTextEdit="1"/>
              </p:cNvSpPr>
              <p:nvPr/>
            </p:nvSpPr>
            <p:spPr>
              <a:xfrm>
                <a:off x="3028766" y="5249024"/>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7B5DEC9-00E8-494E-AC38-7B74082B1202}"/>
                  </a:ext>
                </a:extLst>
              </p:cNvPr>
              <p:cNvSpPr/>
              <p:nvPr/>
            </p:nvSpPr>
            <p:spPr>
              <a:xfrm>
                <a:off x="4115021"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5" name="Oval 14">
                <a:extLst>
                  <a:ext uri="{FF2B5EF4-FFF2-40B4-BE49-F238E27FC236}">
                    <a16:creationId xmlns:a16="http://schemas.microsoft.com/office/drawing/2014/main" id="{77B5DEC9-00E8-494E-AC38-7B74082B1202}"/>
                  </a:ext>
                </a:extLst>
              </p:cNvPr>
              <p:cNvSpPr>
                <a:spLocks noRot="1" noChangeAspect="1" noMove="1" noResize="1" noEditPoints="1" noAdjustHandles="1" noChangeArrowheads="1" noChangeShapeType="1" noTextEdit="1"/>
              </p:cNvSpPr>
              <p:nvPr/>
            </p:nvSpPr>
            <p:spPr>
              <a:xfrm>
                <a:off x="4115021" y="5249024"/>
                <a:ext cx="384243" cy="384243"/>
              </a:xfrm>
              <a:prstGeom prst="ellipse">
                <a:avLst/>
              </a:prstGeom>
              <a:blipFill>
                <a:blip r:embed="rId18"/>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3310FCC3-C12A-E594-9701-DF07BBBFF94B}"/>
                  </a:ext>
                </a:extLst>
              </p:cNvPr>
              <p:cNvSpPr/>
              <p:nvPr/>
            </p:nvSpPr>
            <p:spPr>
              <a:xfrm>
                <a:off x="5074817"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7" name="Oval 16">
                <a:extLst>
                  <a:ext uri="{FF2B5EF4-FFF2-40B4-BE49-F238E27FC236}">
                    <a16:creationId xmlns:a16="http://schemas.microsoft.com/office/drawing/2014/main" id="{3310FCC3-C12A-E594-9701-DF07BBBFF94B}"/>
                  </a:ext>
                </a:extLst>
              </p:cNvPr>
              <p:cNvSpPr>
                <a:spLocks noRot="1" noChangeAspect="1" noMove="1" noResize="1" noEditPoints="1" noAdjustHandles="1" noChangeArrowheads="1" noChangeShapeType="1" noTextEdit="1"/>
              </p:cNvSpPr>
              <p:nvPr/>
            </p:nvSpPr>
            <p:spPr>
              <a:xfrm>
                <a:off x="5074817" y="5249024"/>
                <a:ext cx="384243" cy="384243"/>
              </a:xfrm>
              <a:prstGeom prst="ellipse">
                <a:avLst/>
              </a:prstGeom>
              <a:blipFill>
                <a:blip r:embed="rId19"/>
                <a:stretch>
                  <a:fillRect/>
                </a:stretch>
              </a:blipFill>
              <a:ln>
                <a:solidFill>
                  <a:schemeClr val="tx1"/>
                </a:solidFill>
              </a:ln>
            </p:spPr>
            <p:txBody>
              <a:bodyPr/>
              <a:lstStyle/>
              <a:p>
                <a:r>
                  <a:rPr lang="LID4096">
                    <a:noFill/>
                  </a:rPr>
                  <a:t> </a:t>
                </a:r>
              </a:p>
            </p:txBody>
          </p:sp>
        </mc:Fallback>
      </mc:AlternateContent>
    </p:spTree>
    <p:extLst>
      <p:ext uri="{BB962C8B-B14F-4D97-AF65-F5344CB8AC3E}">
        <p14:creationId xmlns:p14="http://schemas.microsoft.com/office/powerpoint/2010/main" val="2471675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DFD7A-95FC-BD61-E056-786F70111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5EC6C-3DB7-D014-10BE-27332A410684}"/>
              </a:ext>
            </a:extLst>
          </p:cNvPr>
          <p:cNvSpPr>
            <a:spLocks noGrp="1"/>
          </p:cNvSpPr>
          <p:nvPr>
            <p:ph type="title"/>
          </p:nvPr>
        </p:nvSpPr>
        <p:spPr/>
        <p:txBody>
          <a:bodyPr/>
          <a:lstStyle/>
          <a:p>
            <a:r>
              <a:rPr lang="en-US" dirty="0"/>
              <a:t>Example</a:t>
            </a:r>
            <a:endParaRPr lang="LID4096" dirty="0"/>
          </a:p>
        </p:txBody>
      </p:sp>
      <p:sp>
        <p:nvSpPr>
          <p:cNvPr id="3" name="Slide Number Placeholder 2">
            <a:extLst>
              <a:ext uri="{FF2B5EF4-FFF2-40B4-BE49-F238E27FC236}">
                <a16:creationId xmlns:a16="http://schemas.microsoft.com/office/drawing/2014/main" id="{5A7F7427-6CF9-7674-899D-0D4F1B2238B1}"/>
              </a:ext>
            </a:extLst>
          </p:cNvPr>
          <p:cNvSpPr>
            <a:spLocks noGrp="1"/>
          </p:cNvSpPr>
          <p:nvPr>
            <p:ph type="sldNum" sz="quarter" idx="12"/>
          </p:nvPr>
        </p:nvSpPr>
        <p:spPr/>
        <p:txBody>
          <a:bodyPr/>
          <a:lstStyle/>
          <a:p>
            <a:fld id="{CC491BDB-77F2-4EF0-887C-9DE660584513}" type="slidenum">
              <a:rPr lang="en-GB" smtClean="0"/>
              <a:pPr/>
              <a:t>41</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8A1F83B-7527-35A2-B56C-70A351C2EFBA}"/>
                  </a:ext>
                </a:extLst>
              </p:cNvPr>
              <p:cNvSpPr txBox="1"/>
              <p:nvPr/>
            </p:nvSpPr>
            <p:spPr>
              <a:xfrm>
                <a:off x="242891" y="1126891"/>
                <a:ext cx="7811362" cy="526939"/>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Let’s try this for the following function: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𝐿</m:t>
                    </m:r>
                    <m:d>
                      <m:dPr>
                        <m:ctrlPr>
                          <a:rPr lang="en-US" sz="2000" b="0" i="1" smtClean="0">
                            <a:latin typeface="Cambria Math" panose="02040503050406030204" pitchFamily="18" charset="0"/>
                            <a:cs typeface="Beaufort for LOL" panose="02020503050000020004" pitchFamily="18" charset="0"/>
                          </a:rPr>
                        </m:ctrlPr>
                      </m:dPr>
                      <m:e>
                        <m:r>
                          <a:rPr lang="en-US" sz="2000" b="0" i="1" smtClean="0">
                            <a:latin typeface="Cambria Math" panose="02040503050406030204" pitchFamily="18" charset="0"/>
                            <a:cs typeface="Beaufort for LOL" panose="02020503050000020004" pitchFamily="18" charset="0"/>
                          </a:rPr>
                          <m:t>𝑥</m:t>
                        </m:r>
                      </m:e>
                    </m:d>
                    <m:r>
                      <a:rPr lang="en-US" sz="2000" b="0" i="1" smtClean="0">
                        <a:latin typeface="Cambria Math" panose="02040503050406030204" pitchFamily="18" charset="0"/>
                        <a:cs typeface="Beaufort for LOL" panose="02020503050000020004" pitchFamily="18" charset="0"/>
                      </a:rPr>
                      <m:t>=</m:t>
                    </m:r>
                    <m:f>
                      <m:fPr>
                        <m:ctrlPr>
                          <a:rPr lang="en-US" sz="2000" b="0" i="1" smtClean="0">
                            <a:latin typeface="Cambria Math" panose="02040503050406030204" pitchFamily="18" charset="0"/>
                            <a:cs typeface="Beaufort for LOL" panose="02020503050000020004" pitchFamily="18" charset="0"/>
                          </a:rPr>
                        </m:ctrlPr>
                      </m:fPr>
                      <m:num>
                        <m:r>
                          <a:rPr lang="en-US" sz="2000" b="0" i="1" smtClean="0">
                            <a:latin typeface="Cambria Math" panose="02040503050406030204" pitchFamily="18" charset="0"/>
                            <a:cs typeface="Beaufort for LOL" panose="02020503050000020004" pitchFamily="18" charset="0"/>
                          </a:rPr>
                          <m:t>1</m:t>
                        </m:r>
                      </m:num>
                      <m:den>
                        <m:r>
                          <a:rPr lang="en-US" sz="2000" b="0" i="1" smtClean="0">
                            <a:latin typeface="Cambria Math" panose="02040503050406030204" pitchFamily="18" charset="0"/>
                            <a:cs typeface="Beaufort for LOL" panose="02020503050000020004" pitchFamily="18" charset="0"/>
                          </a:rPr>
                          <m:t>2</m:t>
                        </m:r>
                      </m:den>
                    </m:f>
                    <m:sSup>
                      <m:sSupPr>
                        <m:ctrlPr>
                          <a:rPr lang="en-US" sz="2000" b="0" i="1" smtClean="0">
                            <a:latin typeface="Cambria Math" panose="02040503050406030204" pitchFamily="18" charset="0"/>
                            <a:cs typeface="Beaufort for LOL" panose="02020503050000020004" pitchFamily="18" charset="0"/>
                          </a:rPr>
                        </m:ctrlPr>
                      </m:sSupPr>
                      <m:e>
                        <m:d>
                          <m:dPr>
                            <m:begChr m:val="‖"/>
                            <m:endChr m:val="‖"/>
                            <m:ctrlPr>
                              <a:rPr lang="en-US" sz="2000" b="0" i="1" smtClean="0">
                                <a:latin typeface="Cambria Math" panose="02040503050406030204" pitchFamily="18" charset="0"/>
                                <a:cs typeface="Beaufort for LOL" panose="02020503050000020004" pitchFamily="18" charset="0"/>
                              </a:rPr>
                            </m:ctrlPr>
                          </m:dPr>
                          <m:e>
                            <m:sSup>
                              <m:sSupPr>
                                <m:ctrlPr>
                                  <a:rPr lang="en-US" sz="2000" i="1">
                                    <a:latin typeface="Cambria Math" panose="02040503050406030204" pitchFamily="18" charset="0"/>
                                    <a:cs typeface="Beaufort for LOL" panose="02020503050000020004" pitchFamily="18" charset="0"/>
                                  </a:rPr>
                                </m:ctrlPr>
                              </m:sSupPr>
                              <m:e>
                                <m:d>
                                  <m:dPr>
                                    <m:ctrlPr>
                                      <a:rPr lang="en-US" sz="2000" i="1">
                                        <a:latin typeface="Cambria Math" panose="02040503050406030204" pitchFamily="18" charset="0"/>
                                        <a:cs typeface="Beaufort for LOL" panose="02020503050000020004" pitchFamily="18" charset="0"/>
                                      </a:rPr>
                                    </m:ctrlPr>
                                  </m:dPr>
                                  <m:e>
                                    <m:r>
                                      <a:rPr lang="en-US" sz="2000" i="1">
                                        <a:latin typeface="Cambria Math" panose="02040503050406030204" pitchFamily="18" charset="0"/>
                                        <a:cs typeface="Beaufort for LOL" panose="02020503050000020004" pitchFamily="18" charset="0"/>
                                      </a:rPr>
                                      <m:t>𝑤</m:t>
                                    </m:r>
                                    <m:r>
                                      <a:rPr lang="en-US" sz="2000" i="1">
                                        <a:latin typeface="Cambria Math" panose="02040503050406030204" pitchFamily="18" charset="0"/>
                                        <a:cs typeface="Beaufort for LOL" panose="02020503050000020004" pitchFamily="18" charset="0"/>
                                      </a:rPr>
                                      <m:t>⋅</m:t>
                                    </m:r>
                                    <m:r>
                                      <a:rPr lang="en-US" sz="2000" i="1">
                                        <a:latin typeface="Cambria Math" panose="02040503050406030204" pitchFamily="18" charset="0"/>
                                        <a:cs typeface="Beaufort for LOL" panose="02020503050000020004" pitchFamily="18" charset="0"/>
                                      </a:rPr>
                                      <m:t>𝑥</m:t>
                                    </m:r>
                                  </m:e>
                                </m:d>
                              </m:e>
                              <m:sup>
                                <m:r>
                                  <a:rPr lang="en-US" sz="2000" i="1">
                                    <a:latin typeface="Cambria Math" panose="02040503050406030204" pitchFamily="18" charset="0"/>
                                    <a:cs typeface="Beaufort for LOL" panose="02020503050000020004" pitchFamily="18" charset="0"/>
                                  </a:rPr>
                                  <m:t>2</m:t>
                                </m:r>
                              </m:sup>
                            </m:sSup>
                            <m:r>
                              <a:rPr lang="en-US" sz="2000" i="1">
                                <a:latin typeface="Cambria Math" panose="02040503050406030204" pitchFamily="18" charset="0"/>
                                <a:cs typeface="Beaufort for LOL" panose="02020503050000020004" pitchFamily="18" charset="0"/>
                              </a:rPr>
                              <m:t>−1</m:t>
                            </m:r>
                          </m:e>
                        </m:d>
                      </m:e>
                      <m:sup>
                        <m:r>
                          <a:rPr lang="en-US" sz="2000" b="0" i="1" smtClean="0">
                            <a:latin typeface="Cambria Math" panose="02040503050406030204" pitchFamily="18" charset="0"/>
                            <a:cs typeface="Beaufort for LOL" panose="02020503050000020004" pitchFamily="18" charset="0"/>
                          </a:rPr>
                          <m:t>2</m:t>
                        </m:r>
                      </m:sup>
                    </m:sSup>
                  </m:oMath>
                </a14:m>
                <a:endParaRPr lang="LID4096" sz="20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D8A1F83B-7527-35A2-B56C-70A351C2EFBA}"/>
                  </a:ext>
                </a:extLst>
              </p:cNvPr>
              <p:cNvSpPr txBox="1">
                <a:spLocks noRot="1" noChangeAspect="1" noMove="1" noResize="1" noEditPoints="1" noAdjustHandles="1" noChangeArrowheads="1" noChangeShapeType="1" noTextEdit="1"/>
              </p:cNvSpPr>
              <p:nvPr/>
            </p:nvSpPr>
            <p:spPr>
              <a:xfrm>
                <a:off x="242891" y="1126891"/>
                <a:ext cx="7811362" cy="526939"/>
              </a:xfrm>
              <a:prstGeom prst="rect">
                <a:avLst/>
              </a:prstGeom>
              <a:blipFill>
                <a:blip r:embed="rId2"/>
                <a:stretch>
                  <a:fillRect l="-859" b="-8140"/>
                </a:stretch>
              </a:blipFill>
            </p:spPr>
            <p:txBody>
              <a:bodyPr/>
              <a:lstStyle/>
              <a:p>
                <a:r>
                  <a:rPr lang="LID4096">
                    <a:noFill/>
                  </a:rPr>
                  <a:t> </a:t>
                </a:r>
              </a:p>
            </p:txBody>
          </p:sp>
        </mc:Fallback>
      </mc:AlternateContent>
      <p:cxnSp>
        <p:nvCxnSpPr>
          <p:cNvPr id="6" name="Straight Arrow Connector 5">
            <a:extLst>
              <a:ext uri="{FF2B5EF4-FFF2-40B4-BE49-F238E27FC236}">
                <a16:creationId xmlns:a16="http://schemas.microsoft.com/office/drawing/2014/main" id="{1FCBC165-43BB-4AA1-BA62-AF3CF40B08A4}"/>
              </a:ext>
            </a:extLst>
          </p:cNvPr>
          <p:cNvCxnSpPr>
            <a:cxnSpLocks/>
            <a:stCxn id="24" idx="3"/>
            <a:endCxn id="14" idx="6"/>
          </p:cNvCxnSpPr>
          <p:nvPr/>
        </p:nvCxnSpPr>
        <p:spPr>
          <a:xfrm flipH="1">
            <a:off x="1046500" y="2923908"/>
            <a:ext cx="904233" cy="38424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4C737E-AA35-355F-FF47-CC636DFA6C82}"/>
              </a:ext>
            </a:extLst>
          </p:cNvPr>
          <p:cNvCxnSpPr>
            <a:cxnSpLocks/>
            <a:stCxn id="24" idx="1"/>
            <a:endCxn id="13" idx="6"/>
          </p:cNvCxnSpPr>
          <p:nvPr/>
        </p:nvCxnSpPr>
        <p:spPr>
          <a:xfrm flipH="1" flipV="1">
            <a:off x="1046499" y="2382013"/>
            <a:ext cx="904234" cy="27019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41D98F-C9B4-407E-FBBA-92252599FE2B}"/>
              </a:ext>
            </a:extLst>
          </p:cNvPr>
          <p:cNvCxnSpPr>
            <a:cxnSpLocks/>
            <a:stCxn id="34" idx="1"/>
            <a:endCxn id="24" idx="7"/>
          </p:cNvCxnSpPr>
          <p:nvPr/>
        </p:nvCxnSpPr>
        <p:spPr>
          <a:xfrm flipH="1">
            <a:off x="2222434" y="2652207"/>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BC9CD46-6799-46A0-3C8D-7DE55B4029D4}"/>
              </a:ext>
            </a:extLst>
          </p:cNvPr>
          <p:cNvCxnSpPr>
            <a:cxnSpLocks/>
            <a:stCxn id="42" idx="2"/>
            <a:endCxn id="34" idx="6"/>
          </p:cNvCxnSpPr>
          <p:nvPr/>
        </p:nvCxnSpPr>
        <p:spPr>
          <a:xfrm flipH="1">
            <a:off x="3413009" y="2788058"/>
            <a:ext cx="702012"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BF3AFFD-19DD-99FC-B9FC-BF25ED5716FC}"/>
              </a:ext>
            </a:extLst>
          </p:cNvPr>
          <p:cNvCxnSpPr>
            <a:cxnSpLocks/>
            <a:stCxn id="34" idx="3"/>
            <a:endCxn id="24" idx="5"/>
          </p:cNvCxnSpPr>
          <p:nvPr/>
        </p:nvCxnSpPr>
        <p:spPr>
          <a:xfrm flipH="1">
            <a:off x="2222434" y="2923908"/>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62D3BB8-7DE4-8D27-6D99-B9FA037214C7}"/>
                  </a:ext>
                </a:extLst>
              </p:cNvPr>
              <p:cNvSpPr txBox="1"/>
              <p:nvPr/>
            </p:nvSpPr>
            <p:spPr>
              <a:xfrm>
                <a:off x="242890" y="1573035"/>
                <a:ext cx="10365123"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forward graph. </a:t>
                </a:r>
                <a:r>
                  <a:rPr lang="en-US" sz="2000" dirty="0">
                    <a:latin typeface="Beaufort for LOL" panose="02020503050000020004" pitchFamily="18" charset="0"/>
                    <a:cs typeface="Beaufort for LOL" panose="02020503050000020004" pitchFamily="18" charset="0"/>
                  </a:rPr>
                  <a:t>We denote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𝑥</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 the output of the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𝑖</m:t>
                    </m:r>
                  </m:oMath>
                </a14:m>
                <a:r>
                  <a:rPr lang="en-US" sz="2000" dirty="0" err="1">
                    <a:latin typeface="Beaufort for LOL" panose="02020503050000020004" pitchFamily="18" charset="0"/>
                    <a:cs typeface="Beaufort for LOL" panose="02020503050000020004" pitchFamily="18" charset="0"/>
                  </a:rPr>
                  <a:t>’th</a:t>
                </a:r>
                <a:r>
                  <a:rPr lang="en-US" sz="2000" dirty="0">
                    <a:latin typeface="Beaufort for LOL" panose="02020503050000020004" pitchFamily="18" charset="0"/>
                    <a:cs typeface="Beaufort for LOL" panose="02020503050000020004" pitchFamily="18" charset="0"/>
                  </a:rPr>
                  <a:t> node in layer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𝑗</m:t>
                    </m:r>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73" name="TextBox 72">
                <a:extLst>
                  <a:ext uri="{FF2B5EF4-FFF2-40B4-BE49-F238E27FC236}">
                    <a16:creationId xmlns:a16="http://schemas.microsoft.com/office/drawing/2014/main" id="{A62D3BB8-7DE4-8D27-6D99-B9FA037214C7}"/>
                  </a:ext>
                </a:extLst>
              </p:cNvPr>
              <p:cNvSpPr txBox="1">
                <a:spLocks noRot="1" noChangeAspect="1" noMove="1" noResize="1" noEditPoints="1" noAdjustHandles="1" noChangeArrowheads="1" noChangeShapeType="1" noTextEdit="1"/>
              </p:cNvSpPr>
              <p:nvPr/>
            </p:nvSpPr>
            <p:spPr>
              <a:xfrm>
                <a:off x="242890" y="1573035"/>
                <a:ext cx="10365123" cy="464166"/>
              </a:xfrm>
              <a:prstGeom prst="rect">
                <a:avLst/>
              </a:prstGeom>
              <a:blipFill>
                <a:blip r:embed="rId3"/>
                <a:stretch>
                  <a:fillRect l="-647" t="-1316"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F8E59AC-CD38-3F2D-D4A4-5886EADB03BE}"/>
                  </a:ext>
                </a:extLst>
              </p:cNvPr>
              <p:cNvSpPr txBox="1"/>
              <p:nvPr/>
            </p:nvSpPr>
            <p:spPr>
              <a:xfrm>
                <a:off x="256461" y="2156564"/>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5" name="TextBox 74">
                <a:extLst>
                  <a:ext uri="{FF2B5EF4-FFF2-40B4-BE49-F238E27FC236}">
                    <a16:creationId xmlns:a16="http://schemas.microsoft.com/office/drawing/2014/main" id="{1F8E59AC-CD38-3F2D-D4A4-5886EADB03BE}"/>
                  </a:ext>
                </a:extLst>
              </p:cNvPr>
              <p:cNvSpPr txBox="1">
                <a:spLocks noRot="1" noChangeAspect="1" noMove="1" noResize="1" noEditPoints="1" noAdjustHandles="1" noChangeArrowheads="1" noChangeShapeType="1" noTextEdit="1"/>
              </p:cNvSpPr>
              <p:nvPr/>
            </p:nvSpPr>
            <p:spPr>
              <a:xfrm>
                <a:off x="256461" y="2156564"/>
                <a:ext cx="462066" cy="376513"/>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D3DBABC-3217-9404-285A-AA8A67267A87}"/>
                  </a:ext>
                </a:extLst>
              </p:cNvPr>
              <p:cNvSpPr txBox="1"/>
              <p:nvPr/>
            </p:nvSpPr>
            <p:spPr>
              <a:xfrm>
                <a:off x="256461" y="3116030"/>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6" name="TextBox 75">
                <a:extLst>
                  <a:ext uri="{FF2B5EF4-FFF2-40B4-BE49-F238E27FC236}">
                    <a16:creationId xmlns:a16="http://schemas.microsoft.com/office/drawing/2014/main" id="{6D3DBABC-3217-9404-285A-AA8A67267A87}"/>
                  </a:ext>
                </a:extLst>
              </p:cNvPr>
              <p:cNvSpPr txBox="1">
                <a:spLocks noRot="1" noChangeAspect="1" noMove="1" noResize="1" noEditPoints="1" noAdjustHandles="1" noChangeArrowheads="1" noChangeShapeType="1" noTextEdit="1"/>
              </p:cNvSpPr>
              <p:nvPr/>
            </p:nvSpPr>
            <p:spPr>
              <a:xfrm>
                <a:off x="256461" y="3116030"/>
                <a:ext cx="462066" cy="37651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94996A4-7AA4-9CFD-50F6-2931D852C296}"/>
                  </a:ext>
                </a:extLst>
              </p:cNvPr>
              <p:cNvSpPr txBox="1"/>
              <p:nvPr/>
            </p:nvSpPr>
            <p:spPr>
              <a:xfrm>
                <a:off x="1655282"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7" name="TextBox 76">
                <a:extLst>
                  <a:ext uri="{FF2B5EF4-FFF2-40B4-BE49-F238E27FC236}">
                    <a16:creationId xmlns:a16="http://schemas.microsoft.com/office/drawing/2014/main" id="{A94996A4-7AA4-9CFD-50F6-2931D852C296}"/>
                  </a:ext>
                </a:extLst>
              </p:cNvPr>
              <p:cNvSpPr txBox="1">
                <a:spLocks noRot="1" noChangeAspect="1" noMove="1" noResize="1" noEditPoints="1" noAdjustHandles="1" noChangeArrowheads="1" noChangeShapeType="1" noTextEdit="1"/>
              </p:cNvSpPr>
              <p:nvPr/>
            </p:nvSpPr>
            <p:spPr>
              <a:xfrm>
                <a:off x="1655282" y="2927773"/>
                <a:ext cx="862603" cy="376513"/>
              </a:xfrm>
              <a:prstGeom prst="rect">
                <a:avLst/>
              </a:prstGeom>
              <a:blipFill>
                <a:blip r:embed="rId6"/>
                <a:stretch>
                  <a:fillRect b="-161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2DDC4916-0777-406F-AF97-F4480A38B364}"/>
                  </a:ext>
                </a:extLst>
              </p:cNvPr>
              <p:cNvSpPr txBox="1"/>
              <p:nvPr/>
            </p:nvSpPr>
            <p:spPr>
              <a:xfrm>
                <a:off x="2797987"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8" name="TextBox 77">
                <a:extLst>
                  <a:ext uri="{FF2B5EF4-FFF2-40B4-BE49-F238E27FC236}">
                    <a16:creationId xmlns:a16="http://schemas.microsoft.com/office/drawing/2014/main" id="{2DDC4916-0777-406F-AF97-F4480A38B364}"/>
                  </a:ext>
                </a:extLst>
              </p:cNvPr>
              <p:cNvSpPr txBox="1">
                <a:spLocks noRot="1" noChangeAspect="1" noMove="1" noResize="1" noEditPoints="1" noAdjustHandles="1" noChangeArrowheads="1" noChangeShapeType="1" noTextEdit="1"/>
              </p:cNvSpPr>
              <p:nvPr/>
            </p:nvSpPr>
            <p:spPr>
              <a:xfrm>
                <a:off x="2797987" y="2927773"/>
                <a:ext cx="862603" cy="376513"/>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C009BE9-E853-938F-647A-474E98174893}"/>
                  </a:ext>
                </a:extLst>
              </p:cNvPr>
              <p:cNvSpPr txBox="1"/>
              <p:nvPr/>
            </p:nvSpPr>
            <p:spPr>
              <a:xfrm>
                <a:off x="3891369" y="2923908"/>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−1</m:t>
                      </m:r>
                    </m:oMath>
                  </m:oMathPara>
                </a14:m>
                <a:endParaRPr lang="LID4096" dirty="0"/>
              </a:p>
            </p:txBody>
          </p:sp>
        </mc:Choice>
        <mc:Fallback xmlns="">
          <p:sp>
            <p:nvSpPr>
              <p:cNvPr id="79" name="TextBox 78">
                <a:extLst>
                  <a:ext uri="{FF2B5EF4-FFF2-40B4-BE49-F238E27FC236}">
                    <a16:creationId xmlns:a16="http://schemas.microsoft.com/office/drawing/2014/main" id="{AC009BE9-E853-938F-647A-474E98174893}"/>
                  </a:ext>
                </a:extLst>
              </p:cNvPr>
              <p:cNvSpPr txBox="1">
                <a:spLocks noRot="1" noChangeAspect="1" noMove="1" noResize="1" noEditPoints="1" noAdjustHandles="1" noChangeArrowheads="1" noChangeShapeType="1" noTextEdit="1"/>
              </p:cNvSpPr>
              <p:nvPr/>
            </p:nvSpPr>
            <p:spPr>
              <a:xfrm>
                <a:off x="3891369" y="2923908"/>
                <a:ext cx="862603" cy="376513"/>
              </a:xfrm>
              <a:prstGeom prst="rect">
                <a:avLst/>
              </a:prstGeom>
              <a:blipFill>
                <a:blip r:embed="rId8"/>
                <a:stretch>
                  <a:fillRect/>
                </a:stretch>
              </a:blipFill>
            </p:spPr>
            <p:txBody>
              <a:bodyPr/>
              <a:lstStyle/>
              <a:p>
                <a:r>
                  <a:rPr lang="LID4096">
                    <a:noFill/>
                  </a:rPr>
                  <a:t> </a:t>
                </a:r>
              </a:p>
            </p:txBody>
          </p:sp>
        </mc:Fallback>
      </mc:AlternateContent>
      <p:cxnSp>
        <p:nvCxnSpPr>
          <p:cNvPr id="4" name="Straight Arrow Connector 3">
            <a:extLst>
              <a:ext uri="{FF2B5EF4-FFF2-40B4-BE49-F238E27FC236}">
                <a16:creationId xmlns:a16="http://schemas.microsoft.com/office/drawing/2014/main" id="{CE4846FD-0BF9-99A9-A726-6840CEAF1A3B}"/>
              </a:ext>
            </a:extLst>
          </p:cNvPr>
          <p:cNvCxnSpPr>
            <a:cxnSpLocks/>
            <a:stCxn id="9" idx="3"/>
            <a:endCxn id="8" idx="6"/>
          </p:cNvCxnSpPr>
          <p:nvPr/>
        </p:nvCxnSpPr>
        <p:spPr>
          <a:xfrm flipH="1">
            <a:off x="1046500" y="5576996"/>
            <a:ext cx="904233" cy="38424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1E1873F-53D5-3DB2-0F94-51450094B284}"/>
              </a:ext>
            </a:extLst>
          </p:cNvPr>
          <p:cNvCxnSpPr>
            <a:cxnSpLocks/>
            <a:stCxn id="9" idx="1"/>
            <a:endCxn id="7" idx="6"/>
          </p:cNvCxnSpPr>
          <p:nvPr/>
        </p:nvCxnSpPr>
        <p:spPr>
          <a:xfrm flipH="1" flipV="1">
            <a:off x="1046499" y="5035101"/>
            <a:ext cx="904234" cy="27019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6517DF-32EC-2BAC-75F7-E1F338BF232A}"/>
              </a:ext>
            </a:extLst>
          </p:cNvPr>
          <p:cNvCxnSpPr>
            <a:cxnSpLocks/>
            <a:stCxn id="11" idx="1"/>
            <a:endCxn id="9" idx="7"/>
          </p:cNvCxnSpPr>
          <p:nvPr/>
        </p:nvCxnSpPr>
        <p:spPr>
          <a:xfrm flipH="1">
            <a:off x="2222434" y="5305295"/>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F30D99-C63A-ACD5-45BB-1FA60E3B6E88}"/>
              </a:ext>
            </a:extLst>
          </p:cNvPr>
          <p:cNvCxnSpPr>
            <a:cxnSpLocks/>
            <a:stCxn id="15" idx="2"/>
            <a:endCxn id="11" idx="6"/>
          </p:cNvCxnSpPr>
          <p:nvPr/>
        </p:nvCxnSpPr>
        <p:spPr>
          <a:xfrm flipH="1">
            <a:off x="3413009" y="5441146"/>
            <a:ext cx="702012"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1BA025B-3E17-FF2D-F337-0BAD8CC65CBE}"/>
              </a:ext>
            </a:extLst>
          </p:cNvPr>
          <p:cNvCxnSpPr>
            <a:cxnSpLocks/>
            <a:stCxn id="17" idx="2"/>
            <a:endCxn id="15" idx="6"/>
          </p:cNvCxnSpPr>
          <p:nvPr/>
        </p:nvCxnSpPr>
        <p:spPr>
          <a:xfrm flipH="1">
            <a:off x="4499264" y="5441146"/>
            <a:ext cx="57555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01F825-7BF5-A377-F417-790FA976F574}"/>
              </a:ext>
            </a:extLst>
          </p:cNvPr>
          <p:cNvCxnSpPr>
            <a:cxnSpLocks/>
            <a:stCxn id="11" idx="3"/>
            <a:endCxn id="9" idx="5"/>
          </p:cNvCxnSpPr>
          <p:nvPr/>
        </p:nvCxnSpPr>
        <p:spPr>
          <a:xfrm flipH="1">
            <a:off x="2222434" y="5576996"/>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36B62EF-B78B-DD6B-7F8B-CCEE4844F0E8}"/>
                  </a:ext>
                </a:extLst>
              </p:cNvPr>
              <p:cNvSpPr txBox="1"/>
              <p:nvPr/>
            </p:nvSpPr>
            <p:spPr>
              <a:xfrm>
                <a:off x="1544446" y="5617023"/>
                <a:ext cx="1084273" cy="37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2 </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2" name="TextBox 21">
                <a:extLst>
                  <a:ext uri="{FF2B5EF4-FFF2-40B4-BE49-F238E27FC236}">
                    <a16:creationId xmlns:a16="http://schemas.microsoft.com/office/drawing/2014/main" id="{B36B62EF-B78B-DD6B-7F8B-CCEE4844F0E8}"/>
                  </a:ext>
                </a:extLst>
              </p:cNvPr>
              <p:cNvSpPr txBox="1">
                <a:spLocks noRot="1" noChangeAspect="1" noMove="1" noResize="1" noEditPoints="1" noAdjustHandles="1" noChangeArrowheads="1" noChangeShapeType="1" noTextEdit="1"/>
              </p:cNvSpPr>
              <p:nvPr/>
            </p:nvSpPr>
            <p:spPr>
              <a:xfrm>
                <a:off x="1544446" y="5617023"/>
                <a:ext cx="1084273" cy="374205"/>
              </a:xfrm>
              <a:prstGeom prst="rect">
                <a:avLst/>
              </a:prstGeom>
              <a:blipFill>
                <a:blip r:embed="rId9"/>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B4FA330-21DD-30DB-C468-C843D6A3BF52}"/>
                  </a:ext>
                </a:extLst>
              </p:cNvPr>
              <p:cNvSpPr txBox="1"/>
              <p:nvPr/>
            </p:nvSpPr>
            <p:spPr>
              <a:xfrm>
                <a:off x="2772970" y="5614741"/>
                <a:ext cx="862603" cy="374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1⋅</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3</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3" name="TextBox 22">
                <a:extLst>
                  <a:ext uri="{FF2B5EF4-FFF2-40B4-BE49-F238E27FC236}">
                    <a16:creationId xmlns:a16="http://schemas.microsoft.com/office/drawing/2014/main" id="{1B4FA330-21DD-30DB-C468-C843D6A3BF52}"/>
                  </a:ext>
                </a:extLst>
              </p:cNvPr>
              <p:cNvSpPr txBox="1">
                <a:spLocks noRot="1" noChangeAspect="1" noMove="1" noResize="1" noEditPoints="1" noAdjustHandles="1" noChangeArrowheads="1" noChangeShapeType="1" noTextEdit="1"/>
              </p:cNvSpPr>
              <p:nvPr/>
            </p:nvSpPr>
            <p:spPr>
              <a:xfrm>
                <a:off x="2772970" y="5614741"/>
                <a:ext cx="862603" cy="374783"/>
              </a:xfrm>
              <a:prstGeom prst="rect">
                <a:avLst/>
              </a:prstGeom>
              <a:blipFill>
                <a:blip r:embed="rId10"/>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991F425-8C1A-6640-A715-436FEB98AD7B}"/>
                  </a:ext>
                </a:extLst>
              </p:cNvPr>
              <p:cNvSpPr txBox="1"/>
              <p:nvPr/>
            </p:nvSpPr>
            <p:spPr>
              <a:xfrm>
                <a:off x="3684527" y="5586245"/>
                <a:ext cx="1219832"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3</m:t>
                              </m:r>
                            </m:sub>
                            <m:sup>
                              <m:r>
                                <a:rPr lang="en-US" i="1">
                                  <a:latin typeface="Cambria Math" panose="02040503050406030204" pitchFamily="18" charset="0"/>
                                </a:rPr>
                                <m:t>0</m:t>
                              </m:r>
                            </m:sup>
                          </m:sSubSup>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oMath>
                  </m:oMathPara>
                </a14:m>
                <a:endParaRPr lang="LID4096" dirty="0"/>
              </a:p>
            </p:txBody>
          </p:sp>
        </mc:Choice>
        <mc:Fallback xmlns="">
          <p:sp>
            <p:nvSpPr>
              <p:cNvPr id="27" name="TextBox 26">
                <a:extLst>
                  <a:ext uri="{FF2B5EF4-FFF2-40B4-BE49-F238E27FC236}">
                    <a16:creationId xmlns:a16="http://schemas.microsoft.com/office/drawing/2014/main" id="{C991F425-8C1A-6640-A715-436FEB98AD7B}"/>
                  </a:ext>
                </a:extLst>
              </p:cNvPr>
              <p:cNvSpPr txBox="1">
                <a:spLocks noRot="1" noChangeAspect="1" noMove="1" noResize="1" noEditPoints="1" noAdjustHandles="1" noChangeArrowheads="1" noChangeShapeType="1" noTextEdit="1"/>
              </p:cNvSpPr>
              <p:nvPr/>
            </p:nvSpPr>
            <p:spPr>
              <a:xfrm>
                <a:off x="3684527" y="5586245"/>
                <a:ext cx="1219832" cy="404983"/>
              </a:xfrm>
              <a:prstGeom prst="rect">
                <a:avLst/>
              </a:prstGeom>
              <a:blipFill>
                <a:blip r:embed="rId11"/>
                <a:stretch>
                  <a:fillRect b="-298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CCFFC24-6A4D-C356-E22C-C0E2B8B1C205}"/>
                  </a:ext>
                </a:extLst>
              </p:cNvPr>
              <p:cNvSpPr txBox="1"/>
              <p:nvPr/>
            </p:nvSpPr>
            <p:spPr>
              <a:xfrm>
                <a:off x="242890" y="4216662"/>
                <a:ext cx="9506895"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backward graph. </a:t>
                </a:r>
                <a:r>
                  <a:rPr lang="en-US" sz="2000" dirty="0">
                    <a:latin typeface="Beaufort for LOL" panose="02020503050000020004" pitchFamily="18" charset="0"/>
                    <a:cs typeface="Beaufort for LOL" panose="02020503050000020004" pitchFamily="18" charset="0"/>
                  </a:rPr>
                  <a:t>We denote layer inputs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𝑔</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28" name="TextBox 27">
                <a:extLst>
                  <a:ext uri="{FF2B5EF4-FFF2-40B4-BE49-F238E27FC236}">
                    <a16:creationId xmlns:a16="http://schemas.microsoft.com/office/drawing/2014/main" id="{CCCFFC24-6A4D-C356-E22C-C0E2B8B1C205}"/>
                  </a:ext>
                </a:extLst>
              </p:cNvPr>
              <p:cNvSpPr txBox="1">
                <a:spLocks noRot="1" noChangeAspect="1" noMove="1" noResize="1" noEditPoints="1" noAdjustHandles="1" noChangeArrowheads="1" noChangeShapeType="1" noTextEdit="1"/>
              </p:cNvSpPr>
              <p:nvPr/>
            </p:nvSpPr>
            <p:spPr>
              <a:xfrm>
                <a:off x="242890" y="4216662"/>
                <a:ext cx="9506895" cy="464166"/>
              </a:xfrm>
              <a:prstGeom prst="rect">
                <a:avLst/>
              </a:prstGeom>
              <a:blipFill>
                <a:blip r:embed="rId12"/>
                <a:stretch>
                  <a:fillRect l="-706" t="-2632"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D63798D-CA55-8CCA-D18B-52B35DE702ED}"/>
                  </a:ext>
                </a:extLst>
              </p:cNvPr>
              <p:cNvSpPr txBox="1"/>
              <p:nvPr/>
            </p:nvSpPr>
            <p:spPr>
              <a:xfrm>
                <a:off x="5232331" y="5213757"/>
                <a:ext cx="1219832" cy="376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r>
                        <a:rPr lang="en-US" b="0" i="1" smtClean="0">
                          <a:latin typeface="Cambria Math" panose="02040503050406030204" pitchFamily="18" charset="0"/>
                        </a:rPr>
                        <m:t>=1</m:t>
                      </m:r>
                    </m:oMath>
                  </m:oMathPara>
                </a14:m>
                <a:endParaRPr lang="LID4096" dirty="0"/>
              </a:p>
            </p:txBody>
          </p:sp>
        </mc:Choice>
        <mc:Fallback xmlns="">
          <p:sp>
            <p:nvSpPr>
              <p:cNvPr id="29" name="TextBox 28">
                <a:extLst>
                  <a:ext uri="{FF2B5EF4-FFF2-40B4-BE49-F238E27FC236}">
                    <a16:creationId xmlns:a16="http://schemas.microsoft.com/office/drawing/2014/main" id="{ED63798D-CA55-8CCA-D18B-52B35DE702ED}"/>
                  </a:ext>
                </a:extLst>
              </p:cNvPr>
              <p:cNvSpPr txBox="1">
                <a:spLocks noRot="1" noChangeAspect="1" noMove="1" noResize="1" noEditPoints="1" noAdjustHandles="1" noChangeArrowheads="1" noChangeShapeType="1" noTextEdit="1"/>
              </p:cNvSpPr>
              <p:nvPr/>
            </p:nvSpPr>
            <p:spPr>
              <a:xfrm>
                <a:off x="5232331" y="5213757"/>
                <a:ext cx="1219832" cy="376193"/>
              </a:xfrm>
              <a:prstGeom prst="rect">
                <a:avLst/>
              </a:prstGeom>
              <a:blipFill>
                <a:blip r:embed="rId13"/>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B231D10-B403-F7BD-E6A7-34073556588E}"/>
                  </a:ext>
                </a:extLst>
              </p:cNvPr>
              <p:cNvSpPr txBox="1"/>
              <p:nvPr/>
            </p:nvSpPr>
            <p:spPr>
              <a:xfrm>
                <a:off x="315924" y="5197772"/>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0" name="TextBox 29">
                <a:extLst>
                  <a:ext uri="{FF2B5EF4-FFF2-40B4-BE49-F238E27FC236}">
                    <a16:creationId xmlns:a16="http://schemas.microsoft.com/office/drawing/2014/main" id="{5B231D10-B403-F7BD-E6A7-34073556588E}"/>
                  </a:ext>
                </a:extLst>
              </p:cNvPr>
              <p:cNvSpPr txBox="1">
                <a:spLocks noRot="1" noChangeAspect="1" noMove="1" noResize="1" noEditPoints="1" noAdjustHandles="1" noChangeArrowheads="1" noChangeShapeType="1" noTextEdit="1"/>
              </p:cNvSpPr>
              <p:nvPr/>
            </p:nvSpPr>
            <p:spPr>
              <a:xfrm>
                <a:off x="315924" y="5197772"/>
                <a:ext cx="1084273" cy="375359"/>
              </a:xfrm>
              <a:prstGeom prst="rect">
                <a:avLst/>
              </a:prstGeom>
              <a:blipFill>
                <a:blip r:embed="rId14"/>
                <a:stretch>
                  <a:fillRect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B84A2F-92B5-3702-DF67-FC89C9C83128}"/>
                  </a:ext>
                </a:extLst>
              </p:cNvPr>
              <p:cNvSpPr txBox="1"/>
              <p:nvPr/>
            </p:nvSpPr>
            <p:spPr>
              <a:xfrm>
                <a:off x="312240" y="6153361"/>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1" name="TextBox 30">
                <a:extLst>
                  <a:ext uri="{FF2B5EF4-FFF2-40B4-BE49-F238E27FC236}">
                    <a16:creationId xmlns:a16="http://schemas.microsoft.com/office/drawing/2014/main" id="{FDB84A2F-92B5-3702-DF67-FC89C9C83128}"/>
                  </a:ext>
                </a:extLst>
              </p:cNvPr>
              <p:cNvSpPr txBox="1">
                <a:spLocks noRot="1" noChangeAspect="1" noMove="1" noResize="1" noEditPoints="1" noAdjustHandles="1" noChangeArrowheads="1" noChangeShapeType="1" noTextEdit="1"/>
              </p:cNvSpPr>
              <p:nvPr/>
            </p:nvSpPr>
            <p:spPr>
              <a:xfrm>
                <a:off x="312240" y="6153361"/>
                <a:ext cx="1084273" cy="375359"/>
              </a:xfrm>
              <a:prstGeom prst="rect">
                <a:avLst/>
              </a:prstGeom>
              <a:blipFill>
                <a:blip r:embed="rId15"/>
                <a:stretch>
                  <a:fillRect b="-806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CA24492D-9A01-2931-4929-2267E12AC00A}"/>
                  </a:ext>
                </a:extLst>
              </p:cNvPr>
              <p:cNvSpPr/>
              <p:nvPr/>
            </p:nvSpPr>
            <p:spPr>
              <a:xfrm>
                <a:off x="662256" y="218989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2</m:t>
                      </m:r>
                    </m:oMath>
                  </m:oMathPara>
                </a14:m>
                <a:endParaRPr/>
              </a:p>
            </p:txBody>
          </p:sp>
        </mc:Choice>
        <mc:Fallback xmlns="">
          <p:sp>
            <p:nvSpPr>
              <p:cNvPr id="13" name="Oval 12">
                <a:extLst>
                  <a:ext uri="{FF2B5EF4-FFF2-40B4-BE49-F238E27FC236}">
                    <a16:creationId xmlns:a16="http://schemas.microsoft.com/office/drawing/2014/main" id="{CA24492D-9A01-2931-4929-2267E12AC00A}"/>
                  </a:ext>
                </a:extLst>
              </p:cNvPr>
              <p:cNvSpPr>
                <a:spLocks noRot="1" noChangeAspect="1" noMove="1" noResize="1" noEditPoints="1" noAdjustHandles="1" noChangeArrowheads="1" noChangeShapeType="1" noTextEdit="1"/>
              </p:cNvSpPr>
              <p:nvPr/>
            </p:nvSpPr>
            <p:spPr>
              <a:xfrm>
                <a:off x="662256" y="2189891"/>
                <a:ext cx="384243" cy="384243"/>
              </a:xfrm>
              <a:prstGeom prst="ellipse">
                <a:avLst/>
              </a:prstGeom>
              <a:blipFill>
                <a:blip r:embed="rId16"/>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86CDCBC0-87A3-FAF8-CD65-67A5FAE4F2FA}"/>
                  </a:ext>
                </a:extLst>
              </p:cNvPr>
              <p:cNvSpPr/>
              <p:nvPr/>
            </p:nvSpPr>
            <p:spPr>
              <a:xfrm>
                <a:off x="662257" y="3116030"/>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1</m:t>
                      </m:r>
                    </m:oMath>
                  </m:oMathPara>
                </a14:m>
                <a:endParaRPr/>
              </a:p>
            </p:txBody>
          </p:sp>
        </mc:Choice>
        <mc:Fallback xmlns="">
          <p:sp>
            <p:nvSpPr>
              <p:cNvPr id="14" name="Oval 13">
                <a:extLst>
                  <a:ext uri="{FF2B5EF4-FFF2-40B4-BE49-F238E27FC236}">
                    <a16:creationId xmlns:a16="http://schemas.microsoft.com/office/drawing/2014/main" id="{86CDCBC0-87A3-FAF8-CD65-67A5FAE4F2FA}"/>
                  </a:ext>
                </a:extLst>
              </p:cNvPr>
              <p:cNvSpPr>
                <a:spLocks noRot="1" noChangeAspect="1" noMove="1" noResize="1" noEditPoints="1" noAdjustHandles="1" noChangeArrowheads="1" noChangeShapeType="1" noTextEdit="1"/>
              </p:cNvSpPr>
              <p:nvPr/>
            </p:nvSpPr>
            <p:spPr>
              <a:xfrm>
                <a:off x="662257" y="3116030"/>
                <a:ext cx="384243" cy="384243"/>
              </a:xfrm>
              <a:prstGeom prst="ellipse">
                <a:avLst/>
              </a:prstGeom>
              <a:blipFill>
                <a:blip r:embed="rId17"/>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D9599FF7-91A6-32D9-24AD-5C70F4865E28}"/>
                  </a:ext>
                </a:extLst>
              </p:cNvPr>
              <p:cNvSpPr/>
              <p:nvPr/>
            </p:nvSpPr>
            <p:spPr>
              <a:xfrm>
                <a:off x="1894462"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2</m:t>
                      </m:r>
                    </m:oMath>
                  </m:oMathPara>
                </a14:m>
                <a:endParaRPr/>
              </a:p>
            </p:txBody>
          </p:sp>
        </mc:Choice>
        <mc:Fallback xmlns="">
          <p:sp>
            <p:nvSpPr>
              <p:cNvPr id="24" name="Oval 23">
                <a:extLst>
                  <a:ext uri="{FF2B5EF4-FFF2-40B4-BE49-F238E27FC236}">
                    <a16:creationId xmlns:a16="http://schemas.microsoft.com/office/drawing/2014/main" id="{D9599FF7-91A6-32D9-24AD-5C70F4865E28}"/>
                  </a:ext>
                </a:extLst>
              </p:cNvPr>
              <p:cNvSpPr>
                <a:spLocks noRot="1" noChangeAspect="1" noMove="1" noResize="1" noEditPoints="1" noAdjustHandles="1" noChangeArrowheads="1" noChangeShapeType="1" noTextEdit="1"/>
              </p:cNvSpPr>
              <p:nvPr/>
            </p:nvSpPr>
            <p:spPr>
              <a:xfrm>
                <a:off x="1894462" y="2595936"/>
                <a:ext cx="384243" cy="384243"/>
              </a:xfrm>
              <a:prstGeom prst="ellipse">
                <a:avLst/>
              </a:prstGeom>
              <a:blipFill>
                <a:blip r:embed="rId18"/>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43A01D36-E5FE-29A1-881E-A50308743ACA}"/>
                  </a:ext>
                </a:extLst>
              </p:cNvPr>
              <p:cNvSpPr/>
              <p:nvPr/>
            </p:nvSpPr>
            <p:spPr>
              <a:xfrm>
                <a:off x="3028766"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4</m:t>
                      </m:r>
                    </m:oMath>
                  </m:oMathPara>
                </a14:m>
                <a:endParaRPr/>
              </a:p>
            </p:txBody>
          </p:sp>
        </mc:Choice>
        <mc:Fallback xmlns="">
          <p:sp>
            <p:nvSpPr>
              <p:cNvPr id="34" name="Oval 33">
                <a:extLst>
                  <a:ext uri="{FF2B5EF4-FFF2-40B4-BE49-F238E27FC236}">
                    <a16:creationId xmlns:a16="http://schemas.microsoft.com/office/drawing/2014/main" id="{43A01D36-E5FE-29A1-881E-A50308743ACA}"/>
                  </a:ext>
                </a:extLst>
              </p:cNvPr>
              <p:cNvSpPr>
                <a:spLocks noRot="1" noChangeAspect="1" noMove="1" noResize="1" noEditPoints="1" noAdjustHandles="1" noChangeArrowheads="1" noChangeShapeType="1" noTextEdit="1"/>
              </p:cNvSpPr>
              <p:nvPr/>
            </p:nvSpPr>
            <p:spPr>
              <a:xfrm>
                <a:off x="3028766" y="2595936"/>
                <a:ext cx="384243" cy="384243"/>
              </a:xfrm>
              <a:prstGeom prst="ellipse">
                <a:avLst/>
              </a:prstGeom>
              <a:blipFill>
                <a:blip r:embed="rId19"/>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F21611A0-610C-1C3F-BB75-11ABEB3BAF57}"/>
                  </a:ext>
                </a:extLst>
              </p:cNvPr>
              <p:cNvSpPr/>
              <p:nvPr/>
            </p:nvSpPr>
            <p:spPr>
              <a:xfrm>
                <a:off x="4115021"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3</m:t>
                      </m:r>
                    </m:oMath>
                  </m:oMathPara>
                </a14:m>
                <a:endParaRPr/>
              </a:p>
            </p:txBody>
          </p:sp>
        </mc:Choice>
        <mc:Fallback xmlns="">
          <p:sp>
            <p:nvSpPr>
              <p:cNvPr id="42" name="Oval 41">
                <a:extLst>
                  <a:ext uri="{FF2B5EF4-FFF2-40B4-BE49-F238E27FC236}">
                    <a16:creationId xmlns:a16="http://schemas.microsoft.com/office/drawing/2014/main" id="{F21611A0-610C-1C3F-BB75-11ABEB3BAF57}"/>
                  </a:ext>
                </a:extLst>
              </p:cNvPr>
              <p:cNvSpPr>
                <a:spLocks noRot="1" noChangeAspect="1" noMove="1" noResize="1" noEditPoints="1" noAdjustHandles="1" noChangeArrowheads="1" noChangeShapeType="1" noTextEdit="1"/>
              </p:cNvSpPr>
              <p:nvPr/>
            </p:nvSpPr>
            <p:spPr>
              <a:xfrm>
                <a:off x="4115021" y="2595936"/>
                <a:ext cx="384243" cy="384243"/>
              </a:xfrm>
              <a:prstGeom prst="ellipse">
                <a:avLst/>
              </a:prstGeom>
              <a:blipFill>
                <a:blip r:embed="rId20"/>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779492A-AE6E-3389-4B44-D6CCADF9471D}"/>
                  </a:ext>
                </a:extLst>
              </p:cNvPr>
              <p:cNvSpPr/>
              <p:nvPr/>
            </p:nvSpPr>
            <p:spPr>
              <a:xfrm>
                <a:off x="662256" y="4842979"/>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7" name="Oval 6">
                <a:extLst>
                  <a:ext uri="{FF2B5EF4-FFF2-40B4-BE49-F238E27FC236}">
                    <a16:creationId xmlns:a16="http://schemas.microsoft.com/office/drawing/2014/main" id="{D779492A-AE6E-3389-4B44-D6CCADF9471D}"/>
                  </a:ext>
                </a:extLst>
              </p:cNvPr>
              <p:cNvSpPr>
                <a:spLocks noRot="1" noChangeAspect="1" noMove="1" noResize="1" noEditPoints="1" noAdjustHandles="1" noChangeArrowheads="1" noChangeShapeType="1" noTextEdit="1"/>
              </p:cNvSpPr>
              <p:nvPr/>
            </p:nvSpPr>
            <p:spPr>
              <a:xfrm>
                <a:off x="662256" y="4842979"/>
                <a:ext cx="384243" cy="384243"/>
              </a:xfrm>
              <a:prstGeom prst="ellipse">
                <a:avLst/>
              </a:prstGeom>
              <a:blipFill>
                <a:blip r:embed="rId2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736770CD-2C78-09A2-2244-B8F4FED62551}"/>
                  </a:ext>
                </a:extLst>
              </p:cNvPr>
              <p:cNvSpPr/>
              <p:nvPr/>
            </p:nvSpPr>
            <p:spPr>
              <a:xfrm>
                <a:off x="662257" y="5769118"/>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8" name="Oval 7">
                <a:extLst>
                  <a:ext uri="{FF2B5EF4-FFF2-40B4-BE49-F238E27FC236}">
                    <a16:creationId xmlns:a16="http://schemas.microsoft.com/office/drawing/2014/main" id="{736770CD-2C78-09A2-2244-B8F4FED62551}"/>
                  </a:ext>
                </a:extLst>
              </p:cNvPr>
              <p:cNvSpPr>
                <a:spLocks noRot="1" noChangeAspect="1" noMove="1" noResize="1" noEditPoints="1" noAdjustHandles="1" noChangeArrowheads="1" noChangeShapeType="1" noTextEdit="1"/>
              </p:cNvSpPr>
              <p:nvPr/>
            </p:nvSpPr>
            <p:spPr>
              <a:xfrm>
                <a:off x="662257" y="5769118"/>
                <a:ext cx="384243" cy="384243"/>
              </a:xfrm>
              <a:prstGeom prst="ellipse">
                <a:avLst/>
              </a:prstGeom>
              <a:blipFill>
                <a:blip r:embed="rId2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E9B2FD2F-D344-3D97-FCFD-98CF523B982F}"/>
                  </a:ext>
                </a:extLst>
              </p:cNvPr>
              <p:cNvSpPr/>
              <p:nvPr/>
            </p:nvSpPr>
            <p:spPr>
              <a:xfrm>
                <a:off x="1894462"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9" name="Oval 8">
                <a:extLst>
                  <a:ext uri="{FF2B5EF4-FFF2-40B4-BE49-F238E27FC236}">
                    <a16:creationId xmlns:a16="http://schemas.microsoft.com/office/drawing/2014/main" id="{E9B2FD2F-D344-3D97-FCFD-98CF523B982F}"/>
                  </a:ext>
                </a:extLst>
              </p:cNvPr>
              <p:cNvSpPr>
                <a:spLocks noRot="1" noChangeAspect="1" noMove="1" noResize="1" noEditPoints="1" noAdjustHandles="1" noChangeArrowheads="1" noChangeShapeType="1" noTextEdit="1"/>
              </p:cNvSpPr>
              <p:nvPr/>
            </p:nvSpPr>
            <p:spPr>
              <a:xfrm>
                <a:off x="1894462" y="5249024"/>
                <a:ext cx="384243" cy="384243"/>
              </a:xfrm>
              <a:prstGeom prst="ellipse">
                <a:avLst/>
              </a:prstGeom>
              <a:blipFill>
                <a:blip r:embed="rId2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B15C36F0-29BE-BF8E-C0EB-D51A70B65E22}"/>
                  </a:ext>
                </a:extLst>
              </p:cNvPr>
              <p:cNvSpPr/>
              <p:nvPr/>
            </p:nvSpPr>
            <p:spPr>
              <a:xfrm>
                <a:off x="3028766"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1" name="Oval 10">
                <a:extLst>
                  <a:ext uri="{FF2B5EF4-FFF2-40B4-BE49-F238E27FC236}">
                    <a16:creationId xmlns:a16="http://schemas.microsoft.com/office/drawing/2014/main" id="{B15C36F0-29BE-BF8E-C0EB-D51A70B65E22}"/>
                  </a:ext>
                </a:extLst>
              </p:cNvPr>
              <p:cNvSpPr>
                <a:spLocks noRot="1" noChangeAspect="1" noMove="1" noResize="1" noEditPoints="1" noAdjustHandles="1" noChangeArrowheads="1" noChangeShapeType="1" noTextEdit="1"/>
              </p:cNvSpPr>
              <p:nvPr/>
            </p:nvSpPr>
            <p:spPr>
              <a:xfrm>
                <a:off x="3028766" y="5249024"/>
                <a:ext cx="384243" cy="384243"/>
              </a:xfrm>
              <a:prstGeom prst="ellipse">
                <a:avLst/>
              </a:prstGeom>
              <a:blipFill>
                <a:blip r:embed="rId2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ACA1B246-C351-7718-D6B3-90C1FF6ED86B}"/>
                  </a:ext>
                </a:extLst>
              </p:cNvPr>
              <p:cNvSpPr/>
              <p:nvPr/>
            </p:nvSpPr>
            <p:spPr>
              <a:xfrm>
                <a:off x="4115021"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5" name="Oval 14">
                <a:extLst>
                  <a:ext uri="{FF2B5EF4-FFF2-40B4-BE49-F238E27FC236}">
                    <a16:creationId xmlns:a16="http://schemas.microsoft.com/office/drawing/2014/main" id="{ACA1B246-C351-7718-D6B3-90C1FF6ED86B}"/>
                  </a:ext>
                </a:extLst>
              </p:cNvPr>
              <p:cNvSpPr>
                <a:spLocks noRot="1" noChangeAspect="1" noMove="1" noResize="1" noEditPoints="1" noAdjustHandles="1" noChangeArrowheads="1" noChangeShapeType="1" noTextEdit="1"/>
              </p:cNvSpPr>
              <p:nvPr/>
            </p:nvSpPr>
            <p:spPr>
              <a:xfrm>
                <a:off x="4115021" y="5249024"/>
                <a:ext cx="384243" cy="384243"/>
              </a:xfrm>
              <a:prstGeom prst="ellipse">
                <a:avLst/>
              </a:prstGeom>
              <a:blipFill>
                <a:blip r:embed="rId21"/>
                <a:stretch>
                  <a:fillRect/>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10C8EF1D-47B1-7197-DDC8-F00E2048A1E3}"/>
                  </a:ext>
                </a:extLst>
              </p:cNvPr>
              <p:cNvSpPr/>
              <p:nvPr/>
            </p:nvSpPr>
            <p:spPr>
              <a:xfrm>
                <a:off x="5074817"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Choice>
        <mc:Fallback xmlns="">
          <p:sp>
            <p:nvSpPr>
              <p:cNvPr id="17" name="Oval 16">
                <a:extLst>
                  <a:ext uri="{FF2B5EF4-FFF2-40B4-BE49-F238E27FC236}">
                    <a16:creationId xmlns:a16="http://schemas.microsoft.com/office/drawing/2014/main" id="{10C8EF1D-47B1-7197-DDC8-F00E2048A1E3}"/>
                  </a:ext>
                </a:extLst>
              </p:cNvPr>
              <p:cNvSpPr>
                <a:spLocks noRot="1" noChangeAspect="1" noMove="1" noResize="1" noEditPoints="1" noAdjustHandles="1" noChangeArrowheads="1" noChangeShapeType="1" noTextEdit="1"/>
              </p:cNvSpPr>
              <p:nvPr/>
            </p:nvSpPr>
            <p:spPr>
              <a:xfrm>
                <a:off x="5074817" y="5249024"/>
                <a:ext cx="384243" cy="384243"/>
              </a:xfrm>
              <a:prstGeom prst="ellipse">
                <a:avLst/>
              </a:prstGeom>
              <a:blipFill>
                <a:blip r:embed="rId22"/>
                <a:stretch>
                  <a:fillRect/>
                </a:stretch>
              </a:blipFill>
              <a:ln>
                <a:solidFill>
                  <a:schemeClr val="tx1"/>
                </a:solidFill>
              </a:ln>
            </p:spPr>
            <p:txBody>
              <a:bodyPr/>
              <a:lstStyle/>
              <a:p>
                <a:r>
                  <a:rPr lang="LID4096">
                    <a:noFill/>
                  </a:rPr>
                  <a:t> </a:t>
                </a:r>
              </a:p>
            </p:txBody>
          </p:sp>
        </mc:Fallback>
      </mc:AlternateContent>
      <p:cxnSp>
        <p:nvCxnSpPr>
          <p:cNvPr id="51" name="Straight Arrow Connector 50">
            <a:extLst>
              <a:ext uri="{FF2B5EF4-FFF2-40B4-BE49-F238E27FC236}">
                <a16:creationId xmlns:a16="http://schemas.microsoft.com/office/drawing/2014/main" id="{7138F8CB-CBCA-E431-2EB2-DA417EE05B39}"/>
              </a:ext>
            </a:extLst>
          </p:cNvPr>
          <p:cNvCxnSpPr>
            <a:cxnSpLocks/>
            <a:stCxn id="53" idx="2"/>
          </p:cNvCxnSpPr>
          <p:nvPr/>
        </p:nvCxnSpPr>
        <p:spPr>
          <a:xfrm flipH="1">
            <a:off x="4499264" y="2788058"/>
            <a:ext cx="57555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EA7371A-24D7-2DCB-25C0-5E898408ECD2}"/>
                  </a:ext>
                </a:extLst>
              </p:cNvPr>
              <p:cNvSpPr txBox="1"/>
              <p:nvPr/>
            </p:nvSpPr>
            <p:spPr>
              <a:xfrm>
                <a:off x="4801030" y="2826912"/>
                <a:ext cx="862603"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Beaufort for LOL" panose="02020503050000020004" pitchFamily="18" charset="0"/>
                            </a:rPr>
                          </m:ctrlPr>
                        </m:fPr>
                        <m:num>
                          <m:r>
                            <a:rPr lang="en-US" i="1">
                              <a:latin typeface="Cambria Math" panose="02040503050406030204" pitchFamily="18" charset="0"/>
                              <a:cs typeface="Beaufort for LOL" panose="02020503050000020004" pitchFamily="18" charset="0"/>
                            </a:rPr>
                            <m:t>1</m:t>
                          </m:r>
                        </m:num>
                        <m:den>
                          <m:r>
                            <a:rPr lang="en-US" i="1">
                              <a:latin typeface="Cambria Math" panose="02040503050406030204" pitchFamily="18" charset="0"/>
                              <a:cs typeface="Beaufort for LOL" panose="02020503050000020004" pitchFamily="18" charset="0"/>
                            </a:rPr>
                            <m:t>2</m:t>
                          </m:r>
                        </m:den>
                      </m:f>
                      <m:sSup>
                        <m:sSupPr>
                          <m:ctrlPr>
                            <a:rPr lang="en-US" b="0" i="1" smtClean="0">
                              <a:latin typeface="Cambria Math" panose="02040503050406030204" pitchFamily="18" charset="0"/>
                              <a:cs typeface="Beaufort for LOL" panose="02020503050000020004" pitchFamily="18" charset="0"/>
                            </a:rPr>
                          </m:ctrlPr>
                        </m:sSupPr>
                        <m:e>
                          <m:d>
                            <m:dPr>
                              <m:begChr m:val="‖"/>
                              <m:endChr m:val="‖"/>
                              <m:ctrlPr>
                                <a:rPr lang="en-US" i="1">
                                  <a:latin typeface="Cambria Math" panose="02040503050406030204" pitchFamily="18" charset="0"/>
                                  <a:cs typeface="Beaufort for LOL" panose="02020503050000020004" pitchFamily="18" charset="0"/>
                                </a:rPr>
                              </m:ctrlPr>
                            </m:dPr>
                            <m:e>
                              <m:sSubSup>
                                <m:sSubSupPr>
                                  <m:ctrlPr>
                                    <a:rPr lang="en-US" i="1">
                                      <a:latin typeface="Cambria Math" panose="02040503050406030204" pitchFamily="18" charset="0"/>
                                      <a:cs typeface="Beaufort for LOL" panose="02020503050000020004" pitchFamily="18" charset="0"/>
                                    </a:rPr>
                                  </m:ctrlPr>
                                </m:sSubSupPr>
                                <m:e>
                                  <m:r>
                                    <a:rPr lang="en-US" i="1">
                                      <a:latin typeface="Cambria Math" panose="02040503050406030204" pitchFamily="18" charset="0"/>
                                      <a:cs typeface="Beaufort for LOL" panose="02020503050000020004" pitchFamily="18" charset="0"/>
                                    </a:rPr>
                                    <m:t>𝑥</m:t>
                                  </m:r>
                                </m:e>
                                <m:sub>
                                  <m:r>
                                    <a:rPr lang="en-US" i="1">
                                      <a:latin typeface="Cambria Math" panose="02040503050406030204" pitchFamily="18" charset="0"/>
                                      <a:cs typeface="Beaufort for LOL" panose="02020503050000020004" pitchFamily="18" charset="0"/>
                                    </a:rPr>
                                    <m:t>3</m:t>
                                  </m:r>
                                </m:sub>
                                <m:sup>
                                  <m:r>
                                    <a:rPr lang="en-US" i="1">
                                      <a:latin typeface="Cambria Math" panose="02040503050406030204" pitchFamily="18" charset="0"/>
                                      <a:cs typeface="Beaufort for LOL" panose="02020503050000020004" pitchFamily="18" charset="0"/>
                                    </a:rPr>
                                    <m:t>0</m:t>
                                  </m:r>
                                </m:sup>
                              </m:sSubSup>
                            </m:e>
                          </m:d>
                        </m:e>
                        <m:sup>
                          <m:r>
                            <a:rPr lang="en-US" b="0" i="1" smtClean="0">
                              <a:latin typeface="Cambria Math" panose="02040503050406030204" pitchFamily="18" charset="0"/>
                              <a:cs typeface="Beaufort for LOL" panose="02020503050000020004" pitchFamily="18" charset="0"/>
                            </a:rPr>
                            <m:t>2</m:t>
                          </m:r>
                        </m:sup>
                      </m:sSup>
                    </m:oMath>
                  </m:oMathPara>
                </a14:m>
                <a:endParaRPr lang="LID4096" dirty="0"/>
              </a:p>
            </p:txBody>
          </p:sp>
        </mc:Choice>
        <mc:Fallback xmlns="">
          <p:sp>
            <p:nvSpPr>
              <p:cNvPr id="52" name="TextBox 51">
                <a:extLst>
                  <a:ext uri="{FF2B5EF4-FFF2-40B4-BE49-F238E27FC236}">
                    <a16:creationId xmlns:a16="http://schemas.microsoft.com/office/drawing/2014/main" id="{DEA7371A-24D7-2DCB-25C0-5E898408ECD2}"/>
                  </a:ext>
                </a:extLst>
              </p:cNvPr>
              <p:cNvSpPr txBox="1">
                <a:spLocks noRot="1" noChangeAspect="1" noMove="1" noResize="1" noEditPoints="1" noAdjustHandles="1" noChangeArrowheads="1" noChangeShapeType="1" noTextEdit="1"/>
              </p:cNvSpPr>
              <p:nvPr/>
            </p:nvSpPr>
            <p:spPr>
              <a:xfrm>
                <a:off x="4801030" y="2826912"/>
                <a:ext cx="862603" cy="610936"/>
              </a:xfrm>
              <a:prstGeom prst="rect">
                <a:avLst/>
              </a:prstGeom>
              <a:blipFill>
                <a:blip r:embed="rId2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577B320C-C8DD-FD10-4DCD-3DB870962E13}"/>
                  </a:ext>
                </a:extLst>
              </p:cNvPr>
              <p:cNvSpPr/>
              <p:nvPr/>
            </p:nvSpPr>
            <p:spPr>
              <a:xfrm>
                <a:off x="5074817"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4.5</m:t>
                      </m:r>
                    </m:oMath>
                  </m:oMathPara>
                </a14:m>
                <a:endParaRPr/>
              </a:p>
            </p:txBody>
          </p:sp>
        </mc:Choice>
        <mc:Fallback xmlns="">
          <p:sp>
            <p:nvSpPr>
              <p:cNvPr id="53" name="Oval 52">
                <a:extLst>
                  <a:ext uri="{FF2B5EF4-FFF2-40B4-BE49-F238E27FC236}">
                    <a16:creationId xmlns:a16="http://schemas.microsoft.com/office/drawing/2014/main" id="{577B320C-C8DD-FD10-4DCD-3DB870962E13}"/>
                  </a:ext>
                </a:extLst>
              </p:cNvPr>
              <p:cNvSpPr>
                <a:spLocks noRot="1" noChangeAspect="1" noMove="1" noResize="1" noEditPoints="1" noAdjustHandles="1" noChangeArrowheads="1" noChangeShapeType="1" noTextEdit="1"/>
              </p:cNvSpPr>
              <p:nvPr/>
            </p:nvSpPr>
            <p:spPr>
              <a:xfrm>
                <a:off x="5074817" y="2595936"/>
                <a:ext cx="384243" cy="384243"/>
              </a:xfrm>
              <a:prstGeom prst="ellipse">
                <a:avLst/>
              </a:prstGeom>
              <a:blipFill>
                <a:blip r:embed="rId24"/>
                <a:stretch>
                  <a:fillRect l="-13636" t="-6154" r="-28788" b="-18462"/>
                </a:stretch>
              </a:blipFill>
              <a:ln>
                <a:solidFill>
                  <a:schemeClr val="tx1"/>
                </a:solidFill>
              </a:ln>
            </p:spPr>
            <p:txBody>
              <a:bodyPr/>
              <a:lstStyle/>
              <a:p>
                <a:r>
                  <a:rPr lang="LID4096">
                    <a:noFill/>
                  </a:rPr>
                  <a:t> </a:t>
                </a:r>
              </a:p>
            </p:txBody>
          </p:sp>
        </mc:Fallback>
      </mc:AlternateContent>
    </p:spTree>
    <p:extLst>
      <p:ext uri="{BB962C8B-B14F-4D97-AF65-F5344CB8AC3E}">
        <p14:creationId xmlns:p14="http://schemas.microsoft.com/office/powerpoint/2010/main" val="2813418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6325A-CD6D-5659-16D8-CBC961CA4F44}"/>
            </a:ext>
          </a:extLst>
        </p:cNvPr>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22C8ED6A-1BCE-F64F-E2E1-02E3D8AFCB72}"/>
              </a:ext>
            </a:extLst>
          </p:cNvPr>
          <p:cNvSpPr/>
          <p:nvPr/>
        </p:nvSpPr>
        <p:spPr>
          <a:xfrm>
            <a:off x="6965319" y="2560992"/>
            <a:ext cx="4987320" cy="2361204"/>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FC67DAA4-B1A2-8726-702A-1223CDA9F882}"/>
              </a:ext>
            </a:extLst>
          </p:cNvPr>
          <p:cNvSpPr>
            <a:spLocks noGrp="1"/>
          </p:cNvSpPr>
          <p:nvPr>
            <p:ph type="title"/>
          </p:nvPr>
        </p:nvSpPr>
        <p:spPr/>
        <p:txBody>
          <a:bodyPr/>
          <a:lstStyle/>
          <a:p>
            <a:r>
              <a:rPr lang="en-US" dirty="0"/>
              <a:t>Example</a:t>
            </a:r>
            <a:endParaRPr lang="LID4096" dirty="0"/>
          </a:p>
        </p:txBody>
      </p:sp>
      <p:sp>
        <p:nvSpPr>
          <p:cNvPr id="3" name="Slide Number Placeholder 2">
            <a:extLst>
              <a:ext uri="{FF2B5EF4-FFF2-40B4-BE49-F238E27FC236}">
                <a16:creationId xmlns:a16="http://schemas.microsoft.com/office/drawing/2014/main" id="{24E6BF63-D184-B27B-7747-399937028CC4}"/>
              </a:ext>
            </a:extLst>
          </p:cNvPr>
          <p:cNvSpPr>
            <a:spLocks noGrp="1"/>
          </p:cNvSpPr>
          <p:nvPr>
            <p:ph type="sldNum" sz="quarter" idx="12"/>
          </p:nvPr>
        </p:nvSpPr>
        <p:spPr/>
        <p:txBody>
          <a:bodyPr/>
          <a:lstStyle/>
          <a:p>
            <a:fld id="{CC491BDB-77F2-4EF0-887C-9DE660584513}" type="slidenum">
              <a:rPr lang="en-GB" smtClean="0"/>
              <a:pPr/>
              <a:t>42</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20B321-E716-5C3D-A1DC-626B22F81337}"/>
                  </a:ext>
                </a:extLst>
              </p:cNvPr>
              <p:cNvSpPr txBox="1"/>
              <p:nvPr/>
            </p:nvSpPr>
            <p:spPr>
              <a:xfrm>
                <a:off x="242891" y="1126891"/>
                <a:ext cx="8064530" cy="526939"/>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Let’s try this for the following function: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𝐿</m:t>
                    </m:r>
                    <m:d>
                      <m:dPr>
                        <m:ctrlPr>
                          <a:rPr lang="en-US" sz="2000" b="0" i="1" smtClean="0">
                            <a:latin typeface="Cambria Math" panose="02040503050406030204" pitchFamily="18" charset="0"/>
                            <a:cs typeface="Beaufort for LOL" panose="02020503050000020004" pitchFamily="18" charset="0"/>
                          </a:rPr>
                        </m:ctrlPr>
                      </m:dPr>
                      <m:e>
                        <m:r>
                          <a:rPr lang="en-US" sz="2000" b="0" i="1" smtClean="0">
                            <a:latin typeface="Cambria Math" panose="02040503050406030204" pitchFamily="18" charset="0"/>
                            <a:cs typeface="Beaufort for LOL" panose="02020503050000020004" pitchFamily="18" charset="0"/>
                          </a:rPr>
                          <m:t>𝑥</m:t>
                        </m:r>
                      </m:e>
                    </m:d>
                    <m:r>
                      <a:rPr lang="en-US" sz="2000" b="0" i="1" smtClean="0">
                        <a:latin typeface="Cambria Math" panose="02040503050406030204" pitchFamily="18" charset="0"/>
                        <a:cs typeface="Beaufort for LOL" panose="02020503050000020004" pitchFamily="18" charset="0"/>
                      </a:rPr>
                      <m:t>=</m:t>
                    </m:r>
                    <m:f>
                      <m:fPr>
                        <m:ctrlPr>
                          <a:rPr lang="en-US" sz="2000" b="0" i="1" smtClean="0">
                            <a:latin typeface="Cambria Math" panose="02040503050406030204" pitchFamily="18" charset="0"/>
                            <a:cs typeface="Beaufort for LOL" panose="02020503050000020004" pitchFamily="18" charset="0"/>
                          </a:rPr>
                        </m:ctrlPr>
                      </m:fPr>
                      <m:num>
                        <m:r>
                          <a:rPr lang="en-US" sz="2000" b="0" i="1" smtClean="0">
                            <a:latin typeface="Cambria Math" panose="02040503050406030204" pitchFamily="18" charset="0"/>
                            <a:cs typeface="Beaufort for LOL" panose="02020503050000020004" pitchFamily="18" charset="0"/>
                          </a:rPr>
                          <m:t>1</m:t>
                        </m:r>
                      </m:num>
                      <m:den>
                        <m:r>
                          <a:rPr lang="en-US" sz="2000" b="0" i="1" smtClean="0">
                            <a:latin typeface="Cambria Math" panose="02040503050406030204" pitchFamily="18" charset="0"/>
                            <a:cs typeface="Beaufort for LOL" panose="02020503050000020004" pitchFamily="18" charset="0"/>
                          </a:rPr>
                          <m:t>2</m:t>
                        </m:r>
                      </m:den>
                    </m:f>
                    <m:sSup>
                      <m:sSupPr>
                        <m:ctrlPr>
                          <a:rPr lang="en-US" sz="2000" b="0" i="1" smtClean="0">
                            <a:latin typeface="Cambria Math" panose="02040503050406030204" pitchFamily="18" charset="0"/>
                            <a:cs typeface="Beaufort for LOL" panose="02020503050000020004" pitchFamily="18" charset="0"/>
                          </a:rPr>
                        </m:ctrlPr>
                      </m:sSupPr>
                      <m:e>
                        <m:d>
                          <m:dPr>
                            <m:begChr m:val="‖"/>
                            <m:endChr m:val="‖"/>
                            <m:ctrlPr>
                              <a:rPr lang="en-US" sz="2000" b="0" i="1" smtClean="0">
                                <a:latin typeface="Cambria Math" panose="02040503050406030204" pitchFamily="18" charset="0"/>
                                <a:cs typeface="Beaufort for LOL" panose="02020503050000020004" pitchFamily="18" charset="0"/>
                              </a:rPr>
                            </m:ctrlPr>
                          </m:dPr>
                          <m:e>
                            <m:sSup>
                              <m:sSupPr>
                                <m:ctrlPr>
                                  <a:rPr lang="en-US" sz="2000" i="1">
                                    <a:latin typeface="Cambria Math" panose="02040503050406030204" pitchFamily="18" charset="0"/>
                                    <a:cs typeface="Beaufort for LOL" panose="02020503050000020004" pitchFamily="18" charset="0"/>
                                  </a:rPr>
                                </m:ctrlPr>
                              </m:sSupPr>
                              <m:e>
                                <m:d>
                                  <m:dPr>
                                    <m:ctrlPr>
                                      <a:rPr lang="en-US" sz="2000" i="1">
                                        <a:latin typeface="Cambria Math" panose="02040503050406030204" pitchFamily="18" charset="0"/>
                                        <a:cs typeface="Beaufort for LOL" panose="02020503050000020004" pitchFamily="18" charset="0"/>
                                      </a:rPr>
                                    </m:ctrlPr>
                                  </m:dPr>
                                  <m:e>
                                    <m:r>
                                      <a:rPr lang="en-US" sz="2000" i="1">
                                        <a:latin typeface="Cambria Math" panose="02040503050406030204" pitchFamily="18" charset="0"/>
                                        <a:cs typeface="Beaufort for LOL" panose="02020503050000020004" pitchFamily="18" charset="0"/>
                                      </a:rPr>
                                      <m:t>𝑤</m:t>
                                    </m:r>
                                    <m:r>
                                      <a:rPr lang="en-US" sz="2000" i="1">
                                        <a:latin typeface="Cambria Math" panose="02040503050406030204" pitchFamily="18" charset="0"/>
                                        <a:cs typeface="Beaufort for LOL" panose="02020503050000020004" pitchFamily="18" charset="0"/>
                                      </a:rPr>
                                      <m:t>⋅</m:t>
                                    </m:r>
                                    <m:r>
                                      <a:rPr lang="en-US" sz="2000" i="1">
                                        <a:latin typeface="Cambria Math" panose="02040503050406030204" pitchFamily="18" charset="0"/>
                                        <a:cs typeface="Beaufort for LOL" panose="02020503050000020004" pitchFamily="18" charset="0"/>
                                      </a:rPr>
                                      <m:t>𝑥</m:t>
                                    </m:r>
                                  </m:e>
                                </m:d>
                              </m:e>
                              <m:sup>
                                <m:r>
                                  <a:rPr lang="en-US" sz="2000" i="1">
                                    <a:latin typeface="Cambria Math" panose="02040503050406030204" pitchFamily="18" charset="0"/>
                                    <a:cs typeface="Beaufort for LOL" panose="02020503050000020004" pitchFamily="18" charset="0"/>
                                  </a:rPr>
                                  <m:t>2</m:t>
                                </m:r>
                              </m:sup>
                            </m:sSup>
                            <m:r>
                              <a:rPr lang="en-US" sz="2000" i="1">
                                <a:latin typeface="Cambria Math" panose="02040503050406030204" pitchFamily="18" charset="0"/>
                                <a:cs typeface="Beaufort for LOL" panose="02020503050000020004" pitchFamily="18" charset="0"/>
                              </a:rPr>
                              <m:t>−1</m:t>
                            </m:r>
                          </m:e>
                        </m:d>
                      </m:e>
                      <m:sup>
                        <m:r>
                          <a:rPr lang="en-US" sz="2000" b="0" i="1" smtClean="0">
                            <a:latin typeface="Cambria Math" panose="02040503050406030204" pitchFamily="18" charset="0"/>
                            <a:cs typeface="Beaufort for LOL" panose="02020503050000020004" pitchFamily="18" charset="0"/>
                          </a:rPr>
                          <m:t>2</m:t>
                        </m:r>
                      </m:sup>
                    </m:sSup>
                  </m:oMath>
                </a14:m>
                <a:endParaRPr lang="LID4096" sz="20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6A20B321-E716-5C3D-A1DC-626B22F81337}"/>
                  </a:ext>
                </a:extLst>
              </p:cNvPr>
              <p:cNvSpPr txBox="1">
                <a:spLocks noRot="1" noChangeAspect="1" noMove="1" noResize="1" noEditPoints="1" noAdjustHandles="1" noChangeArrowheads="1" noChangeShapeType="1" noTextEdit="1"/>
              </p:cNvSpPr>
              <p:nvPr/>
            </p:nvSpPr>
            <p:spPr>
              <a:xfrm>
                <a:off x="242891" y="1126891"/>
                <a:ext cx="8064530" cy="526939"/>
              </a:xfrm>
              <a:prstGeom prst="rect">
                <a:avLst/>
              </a:prstGeom>
              <a:blipFill>
                <a:blip r:embed="rId2"/>
                <a:stretch>
                  <a:fillRect l="-831" b="-8140"/>
                </a:stretch>
              </a:blipFill>
            </p:spPr>
            <p:txBody>
              <a:bodyPr/>
              <a:lstStyle/>
              <a:p>
                <a:r>
                  <a:rPr lang="LID4096">
                    <a:noFill/>
                  </a:rPr>
                  <a:t> </a:t>
                </a:r>
              </a:p>
            </p:txBody>
          </p:sp>
        </mc:Fallback>
      </mc:AlternateContent>
      <p:cxnSp>
        <p:nvCxnSpPr>
          <p:cNvPr id="6" name="Straight Arrow Connector 5">
            <a:extLst>
              <a:ext uri="{FF2B5EF4-FFF2-40B4-BE49-F238E27FC236}">
                <a16:creationId xmlns:a16="http://schemas.microsoft.com/office/drawing/2014/main" id="{3AA99769-E201-9678-98BB-E59539E7BC5A}"/>
              </a:ext>
            </a:extLst>
          </p:cNvPr>
          <p:cNvCxnSpPr>
            <a:cxnSpLocks/>
            <a:stCxn id="24" idx="3"/>
            <a:endCxn id="14" idx="6"/>
          </p:cNvCxnSpPr>
          <p:nvPr/>
        </p:nvCxnSpPr>
        <p:spPr>
          <a:xfrm flipH="1">
            <a:off x="1046500" y="2923908"/>
            <a:ext cx="904233" cy="38424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9F3B294-A97D-42D3-CB8C-156AC363C4E8}"/>
              </a:ext>
            </a:extLst>
          </p:cNvPr>
          <p:cNvCxnSpPr>
            <a:cxnSpLocks/>
            <a:stCxn id="24" idx="1"/>
            <a:endCxn id="13" idx="6"/>
          </p:cNvCxnSpPr>
          <p:nvPr/>
        </p:nvCxnSpPr>
        <p:spPr>
          <a:xfrm flipH="1" flipV="1">
            <a:off x="1046499" y="2382013"/>
            <a:ext cx="904234" cy="270194"/>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EFB41FE-5EA6-5470-B690-7036900F36FA}"/>
              </a:ext>
            </a:extLst>
          </p:cNvPr>
          <p:cNvCxnSpPr>
            <a:cxnSpLocks/>
            <a:stCxn id="34" idx="1"/>
            <a:endCxn id="24" idx="7"/>
          </p:cNvCxnSpPr>
          <p:nvPr/>
        </p:nvCxnSpPr>
        <p:spPr>
          <a:xfrm flipH="1">
            <a:off x="2222434" y="2652207"/>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999E9AA-A3B7-2587-6B4E-7F5ECC8D1673}"/>
              </a:ext>
            </a:extLst>
          </p:cNvPr>
          <p:cNvCxnSpPr>
            <a:cxnSpLocks/>
            <a:stCxn id="42" idx="2"/>
            <a:endCxn id="34" idx="6"/>
          </p:cNvCxnSpPr>
          <p:nvPr/>
        </p:nvCxnSpPr>
        <p:spPr>
          <a:xfrm flipH="1">
            <a:off x="3413009" y="2788058"/>
            <a:ext cx="702012"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9860F29-830E-5BCF-52BD-D116C2C4EF3F}"/>
              </a:ext>
            </a:extLst>
          </p:cNvPr>
          <p:cNvCxnSpPr>
            <a:cxnSpLocks/>
            <a:stCxn id="56" idx="2"/>
            <a:endCxn id="42" idx="6"/>
          </p:cNvCxnSpPr>
          <p:nvPr/>
        </p:nvCxnSpPr>
        <p:spPr>
          <a:xfrm flipH="1">
            <a:off x="4499264" y="2788058"/>
            <a:ext cx="57555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A12D2B-1681-55C7-1D85-004A9802D3CC}"/>
              </a:ext>
            </a:extLst>
          </p:cNvPr>
          <p:cNvCxnSpPr>
            <a:cxnSpLocks/>
            <a:stCxn id="34" idx="3"/>
            <a:endCxn id="24" idx="5"/>
          </p:cNvCxnSpPr>
          <p:nvPr/>
        </p:nvCxnSpPr>
        <p:spPr>
          <a:xfrm flipH="1">
            <a:off x="2222434" y="2923908"/>
            <a:ext cx="862603" cy="0"/>
          </a:xfrm>
          <a:prstGeom prst="straightConnector1">
            <a:avLst/>
          </a:prstGeom>
          <a:ln w="38100" cap="rnd" cmpd="sng">
            <a:solidFill>
              <a:schemeClr val="tx1"/>
            </a:solidFill>
            <a:headEnd type="triangle"/>
            <a:tailEnd type="non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F291394-BF9C-0842-BC71-7F497E0672BC}"/>
                  </a:ext>
                </a:extLst>
              </p:cNvPr>
              <p:cNvSpPr txBox="1"/>
              <p:nvPr/>
            </p:nvSpPr>
            <p:spPr>
              <a:xfrm>
                <a:off x="242890" y="1573035"/>
                <a:ext cx="10224072"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forward graph. </a:t>
                </a:r>
                <a:r>
                  <a:rPr lang="en-US" sz="2000" dirty="0">
                    <a:latin typeface="Beaufort for LOL" panose="02020503050000020004" pitchFamily="18" charset="0"/>
                    <a:cs typeface="Beaufort for LOL" panose="02020503050000020004" pitchFamily="18" charset="0"/>
                  </a:rPr>
                  <a:t>We denote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𝑥</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 the output of the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𝑖</m:t>
                    </m:r>
                  </m:oMath>
                </a14:m>
                <a:r>
                  <a:rPr lang="en-US" sz="2000" dirty="0" err="1">
                    <a:latin typeface="Beaufort for LOL" panose="02020503050000020004" pitchFamily="18" charset="0"/>
                    <a:cs typeface="Beaufort for LOL" panose="02020503050000020004" pitchFamily="18" charset="0"/>
                  </a:rPr>
                  <a:t>’th</a:t>
                </a:r>
                <a:r>
                  <a:rPr lang="en-US" sz="2000" dirty="0">
                    <a:latin typeface="Beaufort for LOL" panose="02020503050000020004" pitchFamily="18" charset="0"/>
                    <a:cs typeface="Beaufort for LOL" panose="02020503050000020004" pitchFamily="18" charset="0"/>
                  </a:rPr>
                  <a:t> node in layer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𝑗</m:t>
                    </m:r>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73" name="TextBox 72">
                <a:extLst>
                  <a:ext uri="{FF2B5EF4-FFF2-40B4-BE49-F238E27FC236}">
                    <a16:creationId xmlns:a16="http://schemas.microsoft.com/office/drawing/2014/main" id="{EF291394-BF9C-0842-BC71-7F497E0672BC}"/>
                  </a:ext>
                </a:extLst>
              </p:cNvPr>
              <p:cNvSpPr txBox="1">
                <a:spLocks noRot="1" noChangeAspect="1" noMove="1" noResize="1" noEditPoints="1" noAdjustHandles="1" noChangeArrowheads="1" noChangeShapeType="1" noTextEdit="1"/>
              </p:cNvSpPr>
              <p:nvPr/>
            </p:nvSpPr>
            <p:spPr>
              <a:xfrm>
                <a:off x="242890" y="1573035"/>
                <a:ext cx="10224072" cy="464166"/>
              </a:xfrm>
              <a:prstGeom prst="rect">
                <a:avLst/>
              </a:prstGeom>
              <a:blipFill>
                <a:blip r:embed="rId3"/>
                <a:stretch>
                  <a:fillRect l="-656" t="-1316"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8AD7EF43-7F97-B947-79F7-5F7669A5C610}"/>
                  </a:ext>
                </a:extLst>
              </p:cNvPr>
              <p:cNvSpPr txBox="1"/>
              <p:nvPr/>
            </p:nvSpPr>
            <p:spPr>
              <a:xfrm>
                <a:off x="256461" y="2156564"/>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5" name="TextBox 74">
                <a:extLst>
                  <a:ext uri="{FF2B5EF4-FFF2-40B4-BE49-F238E27FC236}">
                    <a16:creationId xmlns:a16="http://schemas.microsoft.com/office/drawing/2014/main" id="{8AD7EF43-7F97-B947-79F7-5F7669A5C610}"/>
                  </a:ext>
                </a:extLst>
              </p:cNvPr>
              <p:cNvSpPr txBox="1">
                <a:spLocks noRot="1" noChangeAspect="1" noMove="1" noResize="1" noEditPoints="1" noAdjustHandles="1" noChangeArrowheads="1" noChangeShapeType="1" noTextEdit="1"/>
              </p:cNvSpPr>
              <p:nvPr/>
            </p:nvSpPr>
            <p:spPr>
              <a:xfrm>
                <a:off x="256461" y="2156564"/>
                <a:ext cx="462066" cy="376513"/>
              </a:xfrm>
              <a:prstGeom prst="rect">
                <a:avLst/>
              </a:prstGeom>
              <a:blipFill>
                <a:blip r:embed="rId4"/>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9037EEF-6D8B-C3C4-E1A2-E2D12859D1B8}"/>
                  </a:ext>
                </a:extLst>
              </p:cNvPr>
              <p:cNvSpPr txBox="1"/>
              <p:nvPr/>
            </p:nvSpPr>
            <p:spPr>
              <a:xfrm>
                <a:off x="256461" y="3116030"/>
                <a:ext cx="462066"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6" name="TextBox 75">
                <a:extLst>
                  <a:ext uri="{FF2B5EF4-FFF2-40B4-BE49-F238E27FC236}">
                    <a16:creationId xmlns:a16="http://schemas.microsoft.com/office/drawing/2014/main" id="{09037EEF-6D8B-C3C4-E1A2-E2D12859D1B8}"/>
                  </a:ext>
                </a:extLst>
              </p:cNvPr>
              <p:cNvSpPr txBox="1">
                <a:spLocks noRot="1" noChangeAspect="1" noMove="1" noResize="1" noEditPoints="1" noAdjustHandles="1" noChangeArrowheads="1" noChangeShapeType="1" noTextEdit="1"/>
              </p:cNvSpPr>
              <p:nvPr/>
            </p:nvSpPr>
            <p:spPr>
              <a:xfrm>
                <a:off x="256461" y="3116030"/>
                <a:ext cx="462066" cy="376513"/>
              </a:xfrm>
              <a:prstGeom prst="rect">
                <a:avLst/>
              </a:prstGeom>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2C9E1CB7-55CF-6C81-8C2F-E8AAD9A90E7E}"/>
                  </a:ext>
                </a:extLst>
              </p:cNvPr>
              <p:cNvSpPr txBox="1"/>
              <p:nvPr/>
            </p:nvSpPr>
            <p:spPr>
              <a:xfrm>
                <a:off x="1655282"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oMath>
                  </m:oMathPara>
                </a14:m>
                <a:endParaRPr lang="LID4096" dirty="0"/>
              </a:p>
            </p:txBody>
          </p:sp>
        </mc:Choice>
        <mc:Fallback xmlns="">
          <p:sp>
            <p:nvSpPr>
              <p:cNvPr id="77" name="TextBox 76">
                <a:extLst>
                  <a:ext uri="{FF2B5EF4-FFF2-40B4-BE49-F238E27FC236}">
                    <a16:creationId xmlns:a16="http://schemas.microsoft.com/office/drawing/2014/main" id="{2C9E1CB7-55CF-6C81-8C2F-E8AAD9A90E7E}"/>
                  </a:ext>
                </a:extLst>
              </p:cNvPr>
              <p:cNvSpPr txBox="1">
                <a:spLocks noRot="1" noChangeAspect="1" noMove="1" noResize="1" noEditPoints="1" noAdjustHandles="1" noChangeArrowheads="1" noChangeShapeType="1" noTextEdit="1"/>
              </p:cNvSpPr>
              <p:nvPr/>
            </p:nvSpPr>
            <p:spPr>
              <a:xfrm>
                <a:off x="1655282" y="2927773"/>
                <a:ext cx="862603" cy="376513"/>
              </a:xfrm>
              <a:prstGeom prst="rect">
                <a:avLst/>
              </a:prstGeom>
              <a:blipFill>
                <a:blip r:embed="rId6"/>
                <a:stretch>
                  <a:fillRect b="-161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8248C13-23C3-24F7-6397-0B19E859F027}"/>
                  </a:ext>
                </a:extLst>
              </p:cNvPr>
              <p:cNvSpPr txBox="1"/>
              <p:nvPr/>
            </p:nvSpPr>
            <p:spPr>
              <a:xfrm>
                <a:off x="2797987" y="2927773"/>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78" name="TextBox 77">
                <a:extLst>
                  <a:ext uri="{FF2B5EF4-FFF2-40B4-BE49-F238E27FC236}">
                    <a16:creationId xmlns:a16="http://schemas.microsoft.com/office/drawing/2014/main" id="{88248C13-23C3-24F7-6397-0B19E859F027}"/>
                  </a:ext>
                </a:extLst>
              </p:cNvPr>
              <p:cNvSpPr txBox="1">
                <a:spLocks noRot="1" noChangeAspect="1" noMove="1" noResize="1" noEditPoints="1" noAdjustHandles="1" noChangeArrowheads="1" noChangeShapeType="1" noTextEdit="1"/>
              </p:cNvSpPr>
              <p:nvPr/>
            </p:nvSpPr>
            <p:spPr>
              <a:xfrm>
                <a:off x="2797987" y="2927773"/>
                <a:ext cx="862603" cy="376513"/>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0428BCA-C312-DB6F-9B75-58BE4E14B937}"/>
                  </a:ext>
                </a:extLst>
              </p:cNvPr>
              <p:cNvSpPr txBox="1"/>
              <p:nvPr/>
            </p:nvSpPr>
            <p:spPr>
              <a:xfrm>
                <a:off x="3891369" y="2923908"/>
                <a:ext cx="862603" cy="376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−1</m:t>
                      </m:r>
                    </m:oMath>
                  </m:oMathPara>
                </a14:m>
                <a:endParaRPr lang="LID4096" dirty="0"/>
              </a:p>
            </p:txBody>
          </p:sp>
        </mc:Choice>
        <mc:Fallback xmlns="">
          <p:sp>
            <p:nvSpPr>
              <p:cNvPr id="79" name="TextBox 78">
                <a:extLst>
                  <a:ext uri="{FF2B5EF4-FFF2-40B4-BE49-F238E27FC236}">
                    <a16:creationId xmlns:a16="http://schemas.microsoft.com/office/drawing/2014/main" id="{10428BCA-C312-DB6F-9B75-58BE4E14B937}"/>
                  </a:ext>
                </a:extLst>
              </p:cNvPr>
              <p:cNvSpPr txBox="1">
                <a:spLocks noRot="1" noChangeAspect="1" noMove="1" noResize="1" noEditPoints="1" noAdjustHandles="1" noChangeArrowheads="1" noChangeShapeType="1" noTextEdit="1"/>
              </p:cNvSpPr>
              <p:nvPr/>
            </p:nvSpPr>
            <p:spPr>
              <a:xfrm>
                <a:off x="3891369" y="2923908"/>
                <a:ext cx="862603" cy="376513"/>
              </a:xfrm>
              <a:prstGeom prst="rect">
                <a:avLst/>
              </a:prstGeom>
              <a:blipFill>
                <a:blip r:embed="rId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27D327B-2A7E-1E9D-AB93-8D4BBB9A1717}"/>
                  </a:ext>
                </a:extLst>
              </p:cNvPr>
              <p:cNvSpPr txBox="1"/>
              <p:nvPr/>
            </p:nvSpPr>
            <p:spPr>
              <a:xfrm>
                <a:off x="4801030" y="2826912"/>
                <a:ext cx="862603"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Beaufort for LOL" panose="02020503050000020004" pitchFamily="18" charset="0"/>
                            </a:rPr>
                          </m:ctrlPr>
                        </m:fPr>
                        <m:num>
                          <m:r>
                            <a:rPr lang="en-US" i="1">
                              <a:latin typeface="Cambria Math" panose="02040503050406030204" pitchFamily="18" charset="0"/>
                              <a:cs typeface="Beaufort for LOL" panose="02020503050000020004" pitchFamily="18" charset="0"/>
                            </a:rPr>
                            <m:t>1</m:t>
                          </m:r>
                        </m:num>
                        <m:den>
                          <m:r>
                            <a:rPr lang="en-US" i="1">
                              <a:latin typeface="Cambria Math" panose="02040503050406030204" pitchFamily="18" charset="0"/>
                              <a:cs typeface="Beaufort for LOL" panose="02020503050000020004" pitchFamily="18" charset="0"/>
                            </a:rPr>
                            <m:t>2</m:t>
                          </m:r>
                        </m:den>
                      </m:f>
                      <m:sSup>
                        <m:sSupPr>
                          <m:ctrlPr>
                            <a:rPr lang="en-US" b="0" i="1" smtClean="0">
                              <a:latin typeface="Cambria Math" panose="02040503050406030204" pitchFamily="18" charset="0"/>
                              <a:cs typeface="Beaufort for LOL" panose="02020503050000020004" pitchFamily="18" charset="0"/>
                            </a:rPr>
                          </m:ctrlPr>
                        </m:sSupPr>
                        <m:e>
                          <m:d>
                            <m:dPr>
                              <m:begChr m:val="‖"/>
                              <m:endChr m:val="‖"/>
                              <m:ctrlPr>
                                <a:rPr lang="en-US" i="1">
                                  <a:latin typeface="Cambria Math" panose="02040503050406030204" pitchFamily="18" charset="0"/>
                                  <a:cs typeface="Beaufort for LOL" panose="02020503050000020004" pitchFamily="18" charset="0"/>
                                </a:rPr>
                              </m:ctrlPr>
                            </m:dPr>
                            <m:e>
                              <m:sSubSup>
                                <m:sSubSupPr>
                                  <m:ctrlPr>
                                    <a:rPr lang="en-US" i="1">
                                      <a:latin typeface="Cambria Math" panose="02040503050406030204" pitchFamily="18" charset="0"/>
                                      <a:cs typeface="Beaufort for LOL" panose="02020503050000020004" pitchFamily="18" charset="0"/>
                                    </a:rPr>
                                  </m:ctrlPr>
                                </m:sSubSupPr>
                                <m:e>
                                  <m:r>
                                    <a:rPr lang="en-US" i="1">
                                      <a:latin typeface="Cambria Math" panose="02040503050406030204" pitchFamily="18" charset="0"/>
                                      <a:cs typeface="Beaufort for LOL" panose="02020503050000020004" pitchFamily="18" charset="0"/>
                                    </a:rPr>
                                    <m:t>𝑥</m:t>
                                  </m:r>
                                </m:e>
                                <m:sub>
                                  <m:r>
                                    <a:rPr lang="en-US" i="1">
                                      <a:latin typeface="Cambria Math" panose="02040503050406030204" pitchFamily="18" charset="0"/>
                                      <a:cs typeface="Beaufort for LOL" panose="02020503050000020004" pitchFamily="18" charset="0"/>
                                    </a:rPr>
                                    <m:t>3</m:t>
                                  </m:r>
                                </m:sub>
                                <m:sup>
                                  <m:r>
                                    <a:rPr lang="en-US" i="1">
                                      <a:latin typeface="Cambria Math" panose="02040503050406030204" pitchFamily="18" charset="0"/>
                                      <a:cs typeface="Beaufort for LOL" panose="02020503050000020004" pitchFamily="18" charset="0"/>
                                    </a:rPr>
                                    <m:t>0</m:t>
                                  </m:r>
                                </m:sup>
                              </m:sSubSup>
                            </m:e>
                          </m:d>
                        </m:e>
                        <m:sup>
                          <m:r>
                            <a:rPr lang="en-US" b="0" i="1" smtClean="0">
                              <a:latin typeface="Cambria Math" panose="02040503050406030204" pitchFamily="18" charset="0"/>
                              <a:cs typeface="Beaufort for LOL" panose="02020503050000020004" pitchFamily="18" charset="0"/>
                            </a:rPr>
                            <m:t>2</m:t>
                          </m:r>
                        </m:sup>
                      </m:sSup>
                    </m:oMath>
                  </m:oMathPara>
                </a14:m>
                <a:endParaRPr lang="LID4096" dirty="0"/>
              </a:p>
            </p:txBody>
          </p:sp>
        </mc:Choice>
        <mc:Fallback xmlns="">
          <p:sp>
            <p:nvSpPr>
              <p:cNvPr id="80" name="TextBox 79">
                <a:extLst>
                  <a:ext uri="{FF2B5EF4-FFF2-40B4-BE49-F238E27FC236}">
                    <a16:creationId xmlns:a16="http://schemas.microsoft.com/office/drawing/2014/main" id="{627D327B-2A7E-1E9D-AB93-8D4BBB9A1717}"/>
                  </a:ext>
                </a:extLst>
              </p:cNvPr>
              <p:cNvSpPr txBox="1">
                <a:spLocks noRot="1" noChangeAspect="1" noMove="1" noResize="1" noEditPoints="1" noAdjustHandles="1" noChangeArrowheads="1" noChangeShapeType="1" noTextEdit="1"/>
              </p:cNvSpPr>
              <p:nvPr/>
            </p:nvSpPr>
            <p:spPr>
              <a:xfrm>
                <a:off x="4801030" y="2826912"/>
                <a:ext cx="862603" cy="610936"/>
              </a:xfrm>
              <a:prstGeom prst="rect">
                <a:avLst/>
              </a:prstGeom>
              <a:blipFill>
                <a:blip r:embed="rId9"/>
                <a:stretch>
                  <a:fillRect/>
                </a:stretch>
              </a:blipFill>
            </p:spPr>
            <p:txBody>
              <a:bodyPr/>
              <a:lstStyle/>
              <a:p>
                <a:r>
                  <a:rPr lang="LID4096">
                    <a:noFill/>
                  </a:rPr>
                  <a:t> </a:t>
                </a:r>
              </a:p>
            </p:txBody>
          </p:sp>
        </mc:Fallback>
      </mc:AlternateContent>
      <p:cxnSp>
        <p:nvCxnSpPr>
          <p:cNvPr id="4" name="Straight Arrow Connector 3">
            <a:extLst>
              <a:ext uri="{FF2B5EF4-FFF2-40B4-BE49-F238E27FC236}">
                <a16:creationId xmlns:a16="http://schemas.microsoft.com/office/drawing/2014/main" id="{C1175E2B-B740-DCDD-A264-1DB99DDBEF72}"/>
              </a:ext>
            </a:extLst>
          </p:cNvPr>
          <p:cNvCxnSpPr>
            <a:cxnSpLocks/>
            <a:stCxn id="9" idx="3"/>
            <a:endCxn id="8" idx="6"/>
          </p:cNvCxnSpPr>
          <p:nvPr/>
        </p:nvCxnSpPr>
        <p:spPr>
          <a:xfrm flipH="1">
            <a:off x="1046500" y="5576996"/>
            <a:ext cx="904233" cy="38424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4DCF921-6B61-994F-F761-33578ECB47FB}"/>
              </a:ext>
            </a:extLst>
          </p:cNvPr>
          <p:cNvCxnSpPr>
            <a:cxnSpLocks/>
            <a:stCxn id="9" idx="1"/>
            <a:endCxn id="7" idx="6"/>
          </p:cNvCxnSpPr>
          <p:nvPr/>
        </p:nvCxnSpPr>
        <p:spPr>
          <a:xfrm flipH="1" flipV="1">
            <a:off x="1046499" y="5035101"/>
            <a:ext cx="904234" cy="270194"/>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B44C99E-C514-A3DD-A8D1-10D8DC212DC1}"/>
              </a:ext>
            </a:extLst>
          </p:cNvPr>
          <p:cNvCxnSpPr>
            <a:cxnSpLocks/>
            <a:stCxn id="11" idx="1"/>
            <a:endCxn id="9" idx="7"/>
          </p:cNvCxnSpPr>
          <p:nvPr/>
        </p:nvCxnSpPr>
        <p:spPr>
          <a:xfrm flipH="1">
            <a:off x="2222434" y="5305295"/>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9FDD239-EADC-8AA7-1B34-11155FCE30BA}"/>
              </a:ext>
            </a:extLst>
          </p:cNvPr>
          <p:cNvCxnSpPr>
            <a:cxnSpLocks/>
            <a:stCxn id="15" idx="2"/>
            <a:endCxn id="11" idx="6"/>
          </p:cNvCxnSpPr>
          <p:nvPr/>
        </p:nvCxnSpPr>
        <p:spPr>
          <a:xfrm flipH="1">
            <a:off x="3413009" y="5441146"/>
            <a:ext cx="702012"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FDF548-E1F6-BA3C-ECDF-11770B0A9C66}"/>
              </a:ext>
            </a:extLst>
          </p:cNvPr>
          <p:cNvCxnSpPr>
            <a:cxnSpLocks/>
            <a:stCxn id="17" idx="2"/>
            <a:endCxn id="15" idx="6"/>
          </p:cNvCxnSpPr>
          <p:nvPr/>
        </p:nvCxnSpPr>
        <p:spPr>
          <a:xfrm flipH="1">
            <a:off x="4499264" y="5441146"/>
            <a:ext cx="57555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E74675-5E18-F267-7D4E-C63AA3A8B579}"/>
              </a:ext>
            </a:extLst>
          </p:cNvPr>
          <p:cNvCxnSpPr>
            <a:cxnSpLocks/>
            <a:stCxn id="11" idx="3"/>
            <a:endCxn id="9" idx="5"/>
          </p:cNvCxnSpPr>
          <p:nvPr/>
        </p:nvCxnSpPr>
        <p:spPr>
          <a:xfrm flipH="1">
            <a:off x="2222434" y="5576996"/>
            <a:ext cx="862603" cy="0"/>
          </a:xfrm>
          <a:prstGeom prst="straightConnector1">
            <a:avLst/>
          </a:prstGeom>
          <a:ln w="38100" cap="rnd" cmpd="sng">
            <a:solidFill>
              <a:schemeClr val="tx1"/>
            </a:solidFill>
            <a:headEnd type="none"/>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B97B587-CCEF-E4B3-8096-269008C0EB14}"/>
                  </a:ext>
                </a:extLst>
              </p:cNvPr>
              <p:cNvSpPr txBox="1"/>
              <p:nvPr/>
            </p:nvSpPr>
            <p:spPr>
              <a:xfrm>
                <a:off x="1544446" y="5617023"/>
                <a:ext cx="1084273" cy="37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2 </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2</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2" name="TextBox 21">
                <a:extLst>
                  <a:ext uri="{FF2B5EF4-FFF2-40B4-BE49-F238E27FC236}">
                    <a16:creationId xmlns:a16="http://schemas.microsoft.com/office/drawing/2014/main" id="{FB97B587-CCEF-E4B3-8096-269008C0EB14}"/>
                  </a:ext>
                </a:extLst>
              </p:cNvPr>
              <p:cNvSpPr txBox="1">
                <a:spLocks noRot="1" noChangeAspect="1" noMove="1" noResize="1" noEditPoints="1" noAdjustHandles="1" noChangeArrowheads="1" noChangeShapeType="1" noTextEdit="1"/>
              </p:cNvSpPr>
              <p:nvPr/>
            </p:nvSpPr>
            <p:spPr>
              <a:xfrm>
                <a:off x="1544446" y="5617023"/>
                <a:ext cx="1084273" cy="374205"/>
              </a:xfrm>
              <a:prstGeom prst="rect">
                <a:avLst/>
              </a:prstGeom>
              <a:blipFill>
                <a:blip r:embed="rId10"/>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65C0593-819D-8C25-BDBF-B658CCB5B946}"/>
                  </a:ext>
                </a:extLst>
              </p:cNvPr>
              <p:cNvSpPr txBox="1"/>
              <p:nvPr/>
            </p:nvSpPr>
            <p:spPr>
              <a:xfrm>
                <a:off x="2772970" y="5614741"/>
                <a:ext cx="862603" cy="374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Beaufort for LOL" panose="02020503050000020004" pitchFamily="18" charset="0"/>
                        </a:rPr>
                        <m:t>1⋅</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3</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23" name="TextBox 22">
                <a:extLst>
                  <a:ext uri="{FF2B5EF4-FFF2-40B4-BE49-F238E27FC236}">
                    <a16:creationId xmlns:a16="http://schemas.microsoft.com/office/drawing/2014/main" id="{E65C0593-819D-8C25-BDBF-B658CCB5B946}"/>
                  </a:ext>
                </a:extLst>
              </p:cNvPr>
              <p:cNvSpPr txBox="1">
                <a:spLocks noRot="1" noChangeAspect="1" noMove="1" noResize="1" noEditPoints="1" noAdjustHandles="1" noChangeArrowheads="1" noChangeShapeType="1" noTextEdit="1"/>
              </p:cNvSpPr>
              <p:nvPr/>
            </p:nvSpPr>
            <p:spPr>
              <a:xfrm>
                <a:off x="2772970" y="5614741"/>
                <a:ext cx="862603" cy="374783"/>
              </a:xfrm>
              <a:prstGeom prst="rect">
                <a:avLst/>
              </a:prstGeom>
              <a:blipFill>
                <a:blip r:embed="rId11"/>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63307EA-1871-0D76-CCAF-0358B180AC07}"/>
                  </a:ext>
                </a:extLst>
              </p:cNvPr>
              <p:cNvSpPr txBox="1"/>
              <p:nvPr/>
            </p:nvSpPr>
            <p:spPr>
              <a:xfrm>
                <a:off x="3684527" y="5586245"/>
                <a:ext cx="1219832"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3</m:t>
                              </m:r>
                            </m:sub>
                            <m:sup>
                              <m:r>
                                <a:rPr lang="en-US" i="1">
                                  <a:latin typeface="Cambria Math" panose="02040503050406030204" pitchFamily="18" charset="0"/>
                                </a:rPr>
                                <m:t>0</m:t>
                              </m:r>
                            </m:sup>
                          </m:sSubSup>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oMath>
                  </m:oMathPara>
                </a14:m>
                <a:endParaRPr lang="LID4096" dirty="0"/>
              </a:p>
            </p:txBody>
          </p:sp>
        </mc:Choice>
        <mc:Fallback xmlns="">
          <p:sp>
            <p:nvSpPr>
              <p:cNvPr id="27" name="TextBox 26">
                <a:extLst>
                  <a:ext uri="{FF2B5EF4-FFF2-40B4-BE49-F238E27FC236}">
                    <a16:creationId xmlns:a16="http://schemas.microsoft.com/office/drawing/2014/main" id="{463307EA-1871-0D76-CCAF-0358B180AC07}"/>
                  </a:ext>
                </a:extLst>
              </p:cNvPr>
              <p:cNvSpPr txBox="1">
                <a:spLocks noRot="1" noChangeAspect="1" noMove="1" noResize="1" noEditPoints="1" noAdjustHandles="1" noChangeArrowheads="1" noChangeShapeType="1" noTextEdit="1"/>
              </p:cNvSpPr>
              <p:nvPr/>
            </p:nvSpPr>
            <p:spPr>
              <a:xfrm>
                <a:off x="3684527" y="5586245"/>
                <a:ext cx="1219832" cy="404983"/>
              </a:xfrm>
              <a:prstGeom prst="rect">
                <a:avLst/>
              </a:prstGeom>
              <a:blipFill>
                <a:blip r:embed="rId12"/>
                <a:stretch>
                  <a:fillRect b="-298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24EEF09-C1FD-33B8-5163-FF68ABC7D773}"/>
                  </a:ext>
                </a:extLst>
              </p:cNvPr>
              <p:cNvSpPr txBox="1"/>
              <p:nvPr/>
            </p:nvSpPr>
            <p:spPr>
              <a:xfrm>
                <a:off x="242890" y="4216662"/>
                <a:ext cx="7704607" cy="464166"/>
              </a:xfrm>
              <a:prstGeom prst="rect">
                <a:avLst/>
              </a:prstGeom>
              <a:noFill/>
            </p:spPr>
            <p:txBody>
              <a:bodyPr wrap="square" rtlCol="0">
                <a:spAutoFit/>
              </a:bodyPr>
              <a:lstStyle/>
              <a:p>
                <a:r>
                  <a:rPr lang="en-US" sz="2000" b="1" dirty="0">
                    <a:latin typeface="Beaufort for LOL" panose="02020503050000020004" pitchFamily="18" charset="0"/>
                    <a:cs typeface="Beaufort for LOL" panose="02020503050000020004" pitchFamily="18" charset="0"/>
                  </a:rPr>
                  <a:t>Build the backward graph. </a:t>
                </a:r>
                <a:r>
                  <a:rPr lang="en-US" sz="2000" dirty="0">
                    <a:latin typeface="Beaufort for LOL" panose="02020503050000020004" pitchFamily="18" charset="0"/>
                    <a:cs typeface="Beaufort for LOL" panose="02020503050000020004" pitchFamily="18" charset="0"/>
                  </a:rPr>
                  <a:t>We denote layer inputs by </a:t>
                </a:r>
                <a14:m>
                  <m:oMath xmlns:m="http://schemas.openxmlformats.org/officeDocument/2006/math">
                    <m:sSubSup>
                      <m:sSubSupPr>
                        <m:ctrlPr>
                          <a:rPr lang="en-US" sz="2000" b="0" i="1" smtClean="0">
                            <a:latin typeface="Cambria Math" panose="02040503050406030204" pitchFamily="18" charset="0"/>
                            <a:cs typeface="Beaufort for LOL" panose="02020503050000020004" pitchFamily="18" charset="0"/>
                          </a:rPr>
                        </m:ctrlPr>
                      </m:sSubSupPr>
                      <m:e>
                        <m:r>
                          <a:rPr lang="en-US" sz="2000" b="0" i="1" smtClean="0">
                            <a:latin typeface="Cambria Math" panose="02040503050406030204" pitchFamily="18" charset="0"/>
                            <a:cs typeface="Beaufort for LOL" panose="02020503050000020004" pitchFamily="18" charset="0"/>
                          </a:rPr>
                          <m:t>𝑔</m:t>
                        </m:r>
                      </m:e>
                      <m:sub>
                        <m:r>
                          <a:rPr lang="en-US" sz="2000" b="0" i="1" smtClean="0">
                            <a:latin typeface="Cambria Math" panose="02040503050406030204" pitchFamily="18" charset="0"/>
                            <a:cs typeface="Beaufort for LOL" panose="02020503050000020004" pitchFamily="18" charset="0"/>
                          </a:rPr>
                          <m:t>𝑗</m:t>
                        </m:r>
                      </m:sub>
                      <m:sup>
                        <m:r>
                          <a:rPr lang="en-US" sz="2000" b="0" i="1" smtClean="0">
                            <a:latin typeface="Cambria Math" panose="02040503050406030204" pitchFamily="18" charset="0"/>
                            <a:cs typeface="Beaufort for LOL" panose="02020503050000020004" pitchFamily="18" charset="0"/>
                          </a:rPr>
                          <m:t>𝑖</m:t>
                        </m:r>
                      </m:sup>
                    </m:sSubSup>
                  </m:oMath>
                </a14:m>
                <a:r>
                  <a:rPr lang="en-US" sz="2000" dirty="0">
                    <a:latin typeface="Beaufort for LOL" panose="02020503050000020004" pitchFamily="18" charset="0"/>
                    <a:cs typeface="Beaufort for LOL" panose="02020503050000020004" pitchFamily="18" charset="0"/>
                  </a:rPr>
                  <a:t>.</a:t>
                </a:r>
                <a:endParaRPr lang="LID4096" sz="2000" dirty="0">
                  <a:latin typeface="Beaufort for LOL" panose="02020503050000020004" pitchFamily="18" charset="0"/>
                  <a:cs typeface="Beaufort for LOL" panose="02020503050000020004" pitchFamily="18" charset="0"/>
                </a:endParaRPr>
              </a:p>
            </p:txBody>
          </p:sp>
        </mc:Choice>
        <mc:Fallback xmlns="">
          <p:sp>
            <p:nvSpPr>
              <p:cNvPr id="28" name="TextBox 27">
                <a:extLst>
                  <a:ext uri="{FF2B5EF4-FFF2-40B4-BE49-F238E27FC236}">
                    <a16:creationId xmlns:a16="http://schemas.microsoft.com/office/drawing/2014/main" id="{224EEF09-C1FD-33B8-5163-FF68ABC7D773}"/>
                  </a:ext>
                </a:extLst>
              </p:cNvPr>
              <p:cNvSpPr txBox="1">
                <a:spLocks noRot="1" noChangeAspect="1" noMove="1" noResize="1" noEditPoints="1" noAdjustHandles="1" noChangeArrowheads="1" noChangeShapeType="1" noTextEdit="1"/>
              </p:cNvSpPr>
              <p:nvPr/>
            </p:nvSpPr>
            <p:spPr>
              <a:xfrm>
                <a:off x="242890" y="4216662"/>
                <a:ext cx="7704607" cy="464166"/>
              </a:xfrm>
              <a:prstGeom prst="rect">
                <a:avLst/>
              </a:prstGeom>
              <a:blipFill>
                <a:blip r:embed="rId13"/>
                <a:stretch>
                  <a:fillRect l="-870" t="-2632" b="-1447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048FC55-7103-8168-70EA-6D6DE4F14895}"/>
                  </a:ext>
                </a:extLst>
              </p:cNvPr>
              <p:cNvSpPr txBox="1"/>
              <p:nvPr/>
            </p:nvSpPr>
            <p:spPr>
              <a:xfrm>
                <a:off x="5232331" y="5213757"/>
                <a:ext cx="1219832" cy="376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4</m:t>
                          </m:r>
                        </m:sub>
                        <m:sup>
                          <m:r>
                            <a:rPr lang="en-US" b="0" i="1" smtClean="0">
                              <a:latin typeface="Cambria Math" panose="02040503050406030204" pitchFamily="18" charset="0"/>
                            </a:rPr>
                            <m:t>0</m:t>
                          </m:r>
                        </m:sup>
                      </m:sSubSup>
                      <m:r>
                        <a:rPr lang="en-US" b="0" i="1" smtClean="0">
                          <a:latin typeface="Cambria Math" panose="02040503050406030204" pitchFamily="18" charset="0"/>
                        </a:rPr>
                        <m:t>=1</m:t>
                      </m:r>
                    </m:oMath>
                  </m:oMathPara>
                </a14:m>
                <a:endParaRPr lang="LID4096" dirty="0"/>
              </a:p>
            </p:txBody>
          </p:sp>
        </mc:Choice>
        <mc:Fallback xmlns="">
          <p:sp>
            <p:nvSpPr>
              <p:cNvPr id="29" name="TextBox 28">
                <a:extLst>
                  <a:ext uri="{FF2B5EF4-FFF2-40B4-BE49-F238E27FC236}">
                    <a16:creationId xmlns:a16="http://schemas.microsoft.com/office/drawing/2014/main" id="{D048FC55-7103-8168-70EA-6D6DE4F14895}"/>
                  </a:ext>
                </a:extLst>
              </p:cNvPr>
              <p:cNvSpPr txBox="1">
                <a:spLocks noRot="1" noChangeAspect="1" noMove="1" noResize="1" noEditPoints="1" noAdjustHandles="1" noChangeArrowheads="1" noChangeShapeType="1" noTextEdit="1"/>
              </p:cNvSpPr>
              <p:nvPr/>
            </p:nvSpPr>
            <p:spPr>
              <a:xfrm>
                <a:off x="5232331" y="5213757"/>
                <a:ext cx="1219832" cy="376193"/>
              </a:xfrm>
              <a:prstGeom prst="rect">
                <a:avLst/>
              </a:prstGeom>
              <a:blipFill>
                <a:blip r:embed="rId14"/>
                <a:stretch>
                  <a:fillRect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B39090E-A0E8-4C38-8E70-3D408D9ECFC8}"/>
                  </a:ext>
                </a:extLst>
              </p:cNvPr>
              <p:cNvSpPr txBox="1"/>
              <p:nvPr/>
            </p:nvSpPr>
            <p:spPr>
              <a:xfrm>
                <a:off x="315924" y="5197772"/>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1</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0" name="TextBox 29">
                <a:extLst>
                  <a:ext uri="{FF2B5EF4-FFF2-40B4-BE49-F238E27FC236}">
                    <a16:creationId xmlns:a16="http://schemas.microsoft.com/office/drawing/2014/main" id="{EB39090E-A0E8-4C38-8E70-3D408D9ECFC8}"/>
                  </a:ext>
                </a:extLst>
              </p:cNvPr>
              <p:cNvSpPr txBox="1">
                <a:spLocks noRot="1" noChangeAspect="1" noMove="1" noResize="1" noEditPoints="1" noAdjustHandles="1" noChangeArrowheads="1" noChangeShapeType="1" noTextEdit="1"/>
              </p:cNvSpPr>
              <p:nvPr/>
            </p:nvSpPr>
            <p:spPr>
              <a:xfrm>
                <a:off x="315924" y="5197772"/>
                <a:ext cx="1084273" cy="375359"/>
              </a:xfrm>
              <a:prstGeom prst="rect">
                <a:avLst/>
              </a:prstGeom>
              <a:blipFill>
                <a:blip r:embed="rId15"/>
                <a:stretch>
                  <a:fillRect b="-655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5EEAC1F-CC52-1111-8474-29A8E4ED5161}"/>
                  </a:ext>
                </a:extLst>
              </p:cNvPr>
              <p:cNvSpPr txBox="1"/>
              <p:nvPr/>
            </p:nvSpPr>
            <p:spPr>
              <a:xfrm>
                <a:off x="312240" y="6153361"/>
                <a:ext cx="1084273" cy="3753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𝑥</m:t>
                          </m:r>
                        </m:e>
                        <m:sub>
                          <m:r>
                            <a:rPr lang="en-US" b="0" i="1" smtClean="0">
                              <a:latin typeface="Cambria Math" panose="02040503050406030204" pitchFamily="18" charset="0"/>
                              <a:cs typeface="Beaufort for LOL" panose="02020503050000020004" pitchFamily="18" charset="0"/>
                            </a:rPr>
                            <m:t>0</m:t>
                          </m:r>
                        </m:sub>
                        <m:sup>
                          <m:r>
                            <a:rPr lang="en-US" b="0" i="1" smtClean="0">
                              <a:latin typeface="Cambria Math" panose="02040503050406030204" pitchFamily="18" charset="0"/>
                              <a:cs typeface="Beaufort for LOL" panose="02020503050000020004" pitchFamily="18" charset="0"/>
                            </a:rPr>
                            <m:t>0</m:t>
                          </m:r>
                        </m:sup>
                      </m:sSubSup>
                      <m:r>
                        <a:rPr lang="en-US" b="0" i="1" smtClean="0">
                          <a:latin typeface="Cambria Math" panose="02040503050406030204" pitchFamily="18" charset="0"/>
                          <a:cs typeface="Beaufort for LOL" panose="02020503050000020004" pitchFamily="18" charset="0"/>
                        </a:rPr>
                        <m:t>⋅</m:t>
                      </m:r>
                      <m:sSubSup>
                        <m:sSubSupPr>
                          <m:ctrlPr>
                            <a:rPr lang="en-US" b="0" i="1" smtClean="0">
                              <a:latin typeface="Cambria Math" panose="02040503050406030204" pitchFamily="18" charset="0"/>
                              <a:cs typeface="Beaufort for LOL" panose="02020503050000020004" pitchFamily="18" charset="0"/>
                            </a:rPr>
                          </m:ctrlPr>
                        </m:sSubSupPr>
                        <m:e>
                          <m:r>
                            <a:rPr lang="en-US" b="0" i="1" smtClean="0">
                              <a:latin typeface="Cambria Math" panose="02040503050406030204" pitchFamily="18" charset="0"/>
                              <a:cs typeface="Beaufort for LOL" panose="02020503050000020004" pitchFamily="18" charset="0"/>
                            </a:rPr>
                            <m:t>𝑔</m:t>
                          </m:r>
                        </m:e>
                        <m:sub>
                          <m:r>
                            <a:rPr lang="en-US" b="0" i="1" smtClean="0">
                              <a:latin typeface="Cambria Math" panose="02040503050406030204" pitchFamily="18" charset="0"/>
                              <a:cs typeface="Beaufort for LOL" panose="02020503050000020004" pitchFamily="18" charset="0"/>
                            </a:rPr>
                            <m:t>1</m:t>
                          </m:r>
                        </m:sub>
                        <m:sup>
                          <m:r>
                            <a:rPr lang="en-US" b="0" i="1" smtClean="0">
                              <a:latin typeface="Cambria Math" panose="02040503050406030204" pitchFamily="18" charset="0"/>
                              <a:cs typeface="Beaufort for LOL" panose="02020503050000020004" pitchFamily="18" charset="0"/>
                            </a:rPr>
                            <m:t>0</m:t>
                          </m:r>
                        </m:sup>
                      </m:sSubSup>
                    </m:oMath>
                  </m:oMathPara>
                </a14:m>
                <a:endParaRPr lang="LID4096" dirty="0"/>
              </a:p>
            </p:txBody>
          </p:sp>
        </mc:Choice>
        <mc:Fallback xmlns="">
          <p:sp>
            <p:nvSpPr>
              <p:cNvPr id="31" name="TextBox 30">
                <a:extLst>
                  <a:ext uri="{FF2B5EF4-FFF2-40B4-BE49-F238E27FC236}">
                    <a16:creationId xmlns:a16="http://schemas.microsoft.com/office/drawing/2014/main" id="{C5EEAC1F-CC52-1111-8474-29A8E4ED5161}"/>
                  </a:ext>
                </a:extLst>
              </p:cNvPr>
              <p:cNvSpPr txBox="1">
                <a:spLocks noRot="1" noChangeAspect="1" noMove="1" noResize="1" noEditPoints="1" noAdjustHandles="1" noChangeArrowheads="1" noChangeShapeType="1" noTextEdit="1"/>
              </p:cNvSpPr>
              <p:nvPr/>
            </p:nvSpPr>
            <p:spPr>
              <a:xfrm>
                <a:off x="312240" y="6153361"/>
                <a:ext cx="1084273" cy="375359"/>
              </a:xfrm>
              <a:prstGeom prst="rect">
                <a:avLst/>
              </a:prstGeom>
              <a:blipFill>
                <a:blip r:embed="rId16"/>
                <a:stretch>
                  <a:fillRect b="-806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53E7168B-48B9-981E-6EC4-E876DDF9E7E6}"/>
                  </a:ext>
                </a:extLst>
              </p:cNvPr>
              <p:cNvSpPr/>
              <p:nvPr/>
            </p:nvSpPr>
            <p:spPr>
              <a:xfrm>
                <a:off x="662256" y="2189891"/>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2</m:t>
                      </m:r>
                    </m:oMath>
                  </m:oMathPara>
                </a14:m>
                <a:endParaRPr/>
              </a:p>
            </p:txBody>
          </p:sp>
        </mc:Choice>
        <mc:Fallback xmlns="">
          <p:sp>
            <p:nvSpPr>
              <p:cNvPr id="13" name="Oval 12">
                <a:extLst>
                  <a:ext uri="{FF2B5EF4-FFF2-40B4-BE49-F238E27FC236}">
                    <a16:creationId xmlns:a16="http://schemas.microsoft.com/office/drawing/2014/main" id="{53E7168B-48B9-981E-6EC4-E876DDF9E7E6}"/>
                  </a:ext>
                </a:extLst>
              </p:cNvPr>
              <p:cNvSpPr>
                <a:spLocks noRot="1" noChangeAspect="1" noMove="1" noResize="1" noEditPoints="1" noAdjustHandles="1" noChangeArrowheads="1" noChangeShapeType="1" noTextEdit="1"/>
              </p:cNvSpPr>
              <p:nvPr/>
            </p:nvSpPr>
            <p:spPr>
              <a:xfrm>
                <a:off x="662256" y="2189891"/>
                <a:ext cx="384243" cy="384243"/>
              </a:xfrm>
              <a:prstGeom prst="ellipse">
                <a:avLst/>
              </a:prstGeom>
              <a:blipFill>
                <a:blip r:embed="rId17"/>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302CCCDD-BC75-D645-EBD5-085975A49D81}"/>
                  </a:ext>
                </a:extLst>
              </p:cNvPr>
              <p:cNvSpPr/>
              <p:nvPr/>
            </p:nvSpPr>
            <p:spPr>
              <a:xfrm>
                <a:off x="662257" y="3116030"/>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1</m:t>
                      </m:r>
                    </m:oMath>
                  </m:oMathPara>
                </a14:m>
                <a:endParaRPr/>
              </a:p>
            </p:txBody>
          </p:sp>
        </mc:Choice>
        <mc:Fallback xmlns="">
          <p:sp>
            <p:nvSpPr>
              <p:cNvPr id="14" name="Oval 13">
                <a:extLst>
                  <a:ext uri="{FF2B5EF4-FFF2-40B4-BE49-F238E27FC236}">
                    <a16:creationId xmlns:a16="http://schemas.microsoft.com/office/drawing/2014/main" id="{302CCCDD-BC75-D645-EBD5-085975A49D81}"/>
                  </a:ext>
                </a:extLst>
              </p:cNvPr>
              <p:cNvSpPr>
                <a:spLocks noRot="1" noChangeAspect="1" noMove="1" noResize="1" noEditPoints="1" noAdjustHandles="1" noChangeArrowheads="1" noChangeShapeType="1" noTextEdit="1"/>
              </p:cNvSpPr>
              <p:nvPr/>
            </p:nvSpPr>
            <p:spPr>
              <a:xfrm>
                <a:off x="662257" y="3116030"/>
                <a:ext cx="384243" cy="384243"/>
              </a:xfrm>
              <a:prstGeom prst="ellipse">
                <a:avLst/>
              </a:prstGeom>
              <a:blipFill>
                <a:blip r:embed="rId18"/>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E7361029-528C-1265-20B4-F9B5395EA60A}"/>
                  </a:ext>
                </a:extLst>
              </p:cNvPr>
              <p:cNvSpPr/>
              <p:nvPr/>
            </p:nvSpPr>
            <p:spPr>
              <a:xfrm>
                <a:off x="1894462"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2</m:t>
                      </m:r>
                    </m:oMath>
                  </m:oMathPara>
                </a14:m>
                <a:endParaRPr/>
              </a:p>
            </p:txBody>
          </p:sp>
        </mc:Choice>
        <mc:Fallback xmlns="">
          <p:sp>
            <p:nvSpPr>
              <p:cNvPr id="24" name="Oval 23">
                <a:extLst>
                  <a:ext uri="{FF2B5EF4-FFF2-40B4-BE49-F238E27FC236}">
                    <a16:creationId xmlns:a16="http://schemas.microsoft.com/office/drawing/2014/main" id="{E7361029-528C-1265-20B4-F9B5395EA60A}"/>
                  </a:ext>
                </a:extLst>
              </p:cNvPr>
              <p:cNvSpPr>
                <a:spLocks noRot="1" noChangeAspect="1" noMove="1" noResize="1" noEditPoints="1" noAdjustHandles="1" noChangeArrowheads="1" noChangeShapeType="1" noTextEdit="1"/>
              </p:cNvSpPr>
              <p:nvPr/>
            </p:nvSpPr>
            <p:spPr>
              <a:xfrm>
                <a:off x="1894462" y="2595936"/>
                <a:ext cx="384243" cy="384243"/>
              </a:xfrm>
              <a:prstGeom prst="ellipse">
                <a:avLst/>
              </a:prstGeom>
              <a:blipFill>
                <a:blip r:embed="rId19"/>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06824BC2-E13D-CA1C-5E85-2C6BCF2A8B15}"/>
                  </a:ext>
                </a:extLst>
              </p:cNvPr>
              <p:cNvSpPr/>
              <p:nvPr/>
            </p:nvSpPr>
            <p:spPr>
              <a:xfrm>
                <a:off x="3028766"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4</m:t>
                      </m:r>
                    </m:oMath>
                  </m:oMathPara>
                </a14:m>
                <a:endParaRPr/>
              </a:p>
            </p:txBody>
          </p:sp>
        </mc:Choice>
        <mc:Fallback xmlns="">
          <p:sp>
            <p:nvSpPr>
              <p:cNvPr id="34" name="Oval 33">
                <a:extLst>
                  <a:ext uri="{FF2B5EF4-FFF2-40B4-BE49-F238E27FC236}">
                    <a16:creationId xmlns:a16="http://schemas.microsoft.com/office/drawing/2014/main" id="{06824BC2-E13D-CA1C-5E85-2C6BCF2A8B15}"/>
                  </a:ext>
                </a:extLst>
              </p:cNvPr>
              <p:cNvSpPr>
                <a:spLocks noRot="1" noChangeAspect="1" noMove="1" noResize="1" noEditPoints="1" noAdjustHandles="1" noChangeArrowheads="1" noChangeShapeType="1" noTextEdit="1"/>
              </p:cNvSpPr>
              <p:nvPr/>
            </p:nvSpPr>
            <p:spPr>
              <a:xfrm>
                <a:off x="3028766" y="2595936"/>
                <a:ext cx="384243" cy="384243"/>
              </a:xfrm>
              <a:prstGeom prst="ellipse">
                <a:avLst/>
              </a:prstGeom>
              <a:blipFill>
                <a:blip r:embed="rId20"/>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47A5622A-5FFB-873D-2752-695815075C51}"/>
                  </a:ext>
                </a:extLst>
              </p:cNvPr>
              <p:cNvSpPr/>
              <p:nvPr/>
            </p:nvSpPr>
            <p:spPr>
              <a:xfrm>
                <a:off x="4115021"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3</m:t>
                      </m:r>
                    </m:oMath>
                  </m:oMathPara>
                </a14:m>
                <a:endParaRPr/>
              </a:p>
            </p:txBody>
          </p:sp>
        </mc:Choice>
        <mc:Fallback xmlns="">
          <p:sp>
            <p:nvSpPr>
              <p:cNvPr id="42" name="Oval 41">
                <a:extLst>
                  <a:ext uri="{FF2B5EF4-FFF2-40B4-BE49-F238E27FC236}">
                    <a16:creationId xmlns:a16="http://schemas.microsoft.com/office/drawing/2014/main" id="{47A5622A-5FFB-873D-2752-695815075C51}"/>
                  </a:ext>
                </a:extLst>
              </p:cNvPr>
              <p:cNvSpPr>
                <a:spLocks noRot="1" noChangeAspect="1" noMove="1" noResize="1" noEditPoints="1" noAdjustHandles="1" noChangeArrowheads="1" noChangeShapeType="1" noTextEdit="1"/>
              </p:cNvSpPr>
              <p:nvPr/>
            </p:nvSpPr>
            <p:spPr>
              <a:xfrm>
                <a:off x="4115021" y="2595936"/>
                <a:ext cx="384243" cy="384243"/>
              </a:xfrm>
              <a:prstGeom prst="ellipse">
                <a:avLst/>
              </a:prstGeom>
              <a:blipFill>
                <a:blip r:embed="rId21"/>
                <a:stretch>
                  <a:fillRect t="-6154" r="-7692"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91EA1809-D29D-D82E-0987-4BCA2C7C259A}"/>
                  </a:ext>
                </a:extLst>
              </p:cNvPr>
              <p:cNvSpPr/>
              <p:nvPr/>
            </p:nvSpPr>
            <p:spPr>
              <a:xfrm>
                <a:off x="5074817" y="2595936"/>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de-DE" b="0" i="1" dirty="0" smtClean="0">
                          <a:latin typeface="Cambria Math" panose="02040503050406030204" pitchFamily="18" charset="0"/>
                        </a:rPr>
                        <m:t>4.5</m:t>
                      </m:r>
                    </m:oMath>
                  </m:oMathPara>
                </a14:m>
                <a:endParaRPr/>
              </a:p>
            </p:txBody>
          </p:sp>
        </mc:Choice>
        <mc:Fallback xmlns="">
          <p:sp>
            <p:nvSpPr>
              <p:cNvPr id="56" name="Oval 55">
                <a:extLst>
                  <a:ext uri="{FF2B5EF4-FFF2-40B4-BE49-F238E27FC236}">
                    <a16:creationId xmlns:a16="http://schemas.microsoft.com/office/drawing/2014/main" id="{91EA1809-D29D-D82E-0987-4BCA2C7C259A}"/>
                  </a:ext>
                </a:extLst>
              </p:cNvPr>
              <p:cNvSpPr>
                <a:spLocks noRot="1" noChangeAspect="1" noMove="1" noResize="1" noEditPoints="1" noAdjustHandles="1" noChangeArrowheads="1" noChangeShapeType="1" noTextEdit="1"/>
              </p:cNvSpPr>
              <p:nvPr/>
            </p:nvSpPr>
            <p:spPr>
              <a:xfrm>
                <a:off x="5074817" y="2595936"/>
                <a:ext cx="384243" cy="384243"/>
              </a:xfrm>
              <a:prstGeom prst="ellipse">
                <a:avLst/>
              </a:prstGeom>
              <a:blipFill>
                <a:blip r:embed="rId22"/>
                <a:stretch>
                  <a:fillRect l="-13636" t="-6154" r="-28788" b="-18462"/>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F43B5584-2D26-4D84-2D4F-BD3B113E0770}"/>
                  </a:ext>
                </a:extLst>
              </p:cNvPr>
              <p:cNvSpPr/>
              <p:nvPr/>
            </p:nvSpPr>
            <p:spPr>
              <a:xfrm>
                <a:off x="662256" y="4842979"/>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12</m:t>
                      </m:r>
                    </m:oMath>
                  </m:oMathPara>
                </a14:m>
                <a:endParaRPr/>
              </a:p>
            </p:txBody>
          </p:sp>
        </mc:Choice>
        <mc:Fallback xmlns="">
          <p:sp>
            <p:nvSpPr>
              <p:cNvPr id="7" name="Oval 6">
                <a:extLst>
                  <a:ext uri="{FF2B5EF4-FFF2-40B4-BE49-F238E27FC236}">
                    <a16:creationId xmlns:a16="http://schemas.microsoft.com/office/drawing/2014/main" id="{F43B5584-2D26-4D84-2D4F-BD3B113E0770}"/>
                  </a:ext>
                </a:extLst>
              </p:cNvPr>
              <p:cNvSpPr>
                <a:spLocks noRot="1" noChangeAspect="1" noMove="1" noResize="1" noEditPoints="1" noAdjustHandles="1" noChangeArrowheads="1" noChangeShapeType="1" noTextEdit="1"/>
              </p:cNvSpPr>
              <p:nvPr/>
            </p:nvSpPr>
            <p:spPr>
              <a:xfrm>
                <a:off x="662256" y="4842979"/>
                <a:ext cx="384243" cy="384243"/>
              </a:xfrm>
              <a:prstGeom prst="ellipse">
                <a:avLst/>
              </a:prstGeom>
              <a:blipFill>
                <a:blip r:embed="rId23"/>
                <a:stretch>
                  <a:fillRect l="-9231" t="-6154" r="-24615"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5353EBE3-2101-53FE-706F-D172806C0EEA}"/>
                  </a:ext>
                </a:extLst>
              </p:cNvPr>
              <p:cNvSpPr/>
              <p:nvPr/>
            </p:nvSpPr>
            <p:spPr>
              <a:xfrm>
                <a:off x="662257" y="5769118"/>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24</m:t>
                      </m:r>
                    </m:oMath>
                  </m:oMathPara>
                </a14:m>
                <a:endParaRPr/>
              </a:p>
            </p:txBody>
          </p:sp>
        </mc:Choice>
        <mc:Fallback xmlns="">
          <p:sp>
            <p:nvSpPr>
              <p:cNvPr id="8" name="Oval 7">
                <a:extLst>
                  <a:ext uri="{FF2B5EF4-FFF2-40B4-BE49-F238E27FC236}">
                    <a16:creationId xmlns:a16="http://schemas.microsoft.com/office/drawing/2014/main" id="{5353EBE3-2101-53FE-706F-D172806C0EEA}"/>
                  </a:ext>
                </a:extLst>
              </p:cNvPr>
              <p:cNvSpPr>
                <a:spLocks noRot="1" noChangeAspect="1" noMove="1" noResize="1" noEditPoints="1" noAdjustHandles="1" noChangeArrowheads="1" noChangeShapeType="1" noTextEdit="1"/>
              </p:cNvSpPr>
              <p:nvPr/>
            </p:nvSpPr>
            <p:spPr>
              <a:xfrm>
                <a:off x="662257" y="5769118"/>
                <a:ext cx="384243" cy="384243"/>
              </a:xfrm>
              <a:prstGeom prst="ellipse">
                <a:avLst/>
              </a:prstGeom>
              <a:blipFill>
                <a:blip r:embed="rId24"/>
                <a:stretch>
                  <a:fillRect l="-9231" t="-6154" r="-24615"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70579F53-0BB9-F58A-F38A-161F5BBCDA43}"/>
                  </a:ext>
                </a:extLst>
              </p:cNvPr>
              <p:cNvSpPr/>
              <p:nvPr/>
            </p:nvSpPr>
            <p:spPr>
              <a:xfrm>
                <a:off x="1894462"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12</m:t>
                      </m:r>
                    </m:oMath>
                  </m:oMathPara>
                </a14:m>
                <a:endParaRPr/>
              </a:p>
            </p:txBody>
          </p:sp>
        </mc:Choice>
        <mc:Fallback xmlns="">
          <p:sp>
            <p:nvSpPr>
              <p:cNvPr id="9" name="Oval 8">
                <a:extLst>
                  <a:ext uri="{FF2B5EF4-FFF2-40B4-BE49-F238E27FC236}">
                    <a16:creationId xmlns:a16="http://schemas.microsoft.com/office/drawing/2014/main" id="{70579F53-0BB9-F58A-F38A-161F5BBCDA43}"/>
                  </a:ext>
                </a:extLst>
              </p:cNvPr>
              <p:cNvSpPr>
                <a:spLocks noRot="1" noChangeAspect="1" noMove="1" noResize="1" noEditPoints="1" noAdjustHandles="1" noChangeArrowheads="1" noChangeShapeType="1" noTextEdit="1"/>
              </p:cNvSpPr>
              <p:nvPr/>
            </p:nvSpPr>
            <p:spPr>
              <a:xfrm>
                <a:off x="1894462" y="5249024"/>
                <a:ext cx="384243" cy="384243"/>
              </a:xfrm>
              <a:prstGeom prst="ellipse">
                <a:avLst/>
              </a:prstGeom>
              <a:blipFill>
                <a:blip r:embed="rId25"/>
                <a:stretch>
                  <a:fillRect l="-9231" t="-6154" r="-24615"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582B91C2-C741-D1E5-6D0F-8CD3B7CAE172}"/>
                  </a:ext>
                </a:extLst>
              </p:cNvPr>
              <p:cNvSpPr/>
              <p:nvPr/>
            </p:nvSpPr>
            <p:spPr>
              <a:xfrm>
                <a:off x="3028766"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3</m:t>
                      </m:r>
                    </m:oMath>
                  </m:oMathPara>
                </a14:m>
                <a:endParaRPr/>
              </a:p>
            </p:txBody>
          </p:sp>
        </mc:Choice>
        <mc:Fallback xmlns="">
          <p:sp>
            <p:nvSpPr>
              <p:cNvPr id="11" name="Oval 10">
                <a:extLst>
                  <a:ext uri="{FF2B5EF4-FFF2-40B4-BE49-F238E27FC236}">
                    <a16:creationId xmlns:a16="http://schemas.microsoft.com/office/drawing/2014/main" id="{582B91C2-C741-D1E5-6D0F-8CD3B7CAE172}"/>
                  </a:ext>
                </a:extLst>
              </p:cNvPr>
              <p:cNvSpPr>
                <a:spLocks noRot="1" noChangeAspect="1" noMove="1" noResize="1" noEditPoints="1" noAdjustHandles="1" noChangeArrowheads="1" noChangeShapeType="1" noTextEdit="1"/>
              </p:cNvSpPr>
              <p:nvPr/>
            </p:nvSpPr>
            <p:spPr>
              <a:xfrm>
                <a:off x="3028766" y="5249024"/>
                <a:ext cx="384243" cy="384243"/>
              </a:xfrm>
              <a:prstGeom prst="ellipse">
                <a:avLst/>
              </a:prstGeom>
              <a:blipFill>
                <a:blip r:embed="rId26"/>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164F2FC7-C58D-95BE-D8E4-1429E71A3F80}"/>
                  </a:ext>
                </a:extLst>
              </p:cNvPr>
              <p:cNvSpPr/>
              <p:nvPr/>
            </p:nvSpPr>
            <p:spPr>
              <a:xfrm>
                <a:off x="4115021"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3</m:t>
                      </m:r>
                    </m:oMath>
                  </m:oMathPara>
                </a14:m>
                <a:endParaRPr/>
              </a:p>
            </p:txBody>
          </p:sp>
        </mc:Choice>
        <mc:Fallback xmlns="">
          <p:sp>
            <p:nvSpPr>
              <p:cNvPr id="15" name="Oval 14">
                <a:extLst>
                  <a:ext uri="{FF2B5EF4-FFF2-40B4-BE49-F238E27FC236}">
                    <a16:creationId xmlns:a16="http://schemas.microsoft.com/office/drawing/2014/main" id="{164F2FC7-C58D-95BE-D8E4-1429E71A3F80}"/>
                  </a:ext>
                </a:extLst>
              </p:cNvPr>
              <p:cNvSpPr>
                <a:spLocks noRot="1" noChangeAspect="1" noMove="1" noResize="1" noEditPoints="1" noAdjustHandles="1" noChangeArrowheads="1" noChangeShapeType="1" noTextEdit="1"/>
              </p:cNvSpPr>
              <p:nvPr/>
            </p:nvSpPr>
            <p:spPr>
              <a:xfrm>
                <a:off x="4115021" y="5249024"/>
                <a:ext cx="384243" cy="384243"/>
              </a:xfrm>
              <a:prstGeom prst="ellipse">
                <a:avLst/>
              </a:prstGeom>
              <a:blipFill>
                <a:blip r:embed="rId27"/>
                <a:stretch>
                  <a:fillRect t="-6154" r="-7692"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A255DBA2-08B0-ADE1-8895-7DC31B9360A2}"/>
                  </a:ext>
                </a:extLst>
              </p:cNvPr>
              <p:cNvSpPr/>
              <p:nvPr/>
            </p:nvSpPr>
            <p:spPr>
              <a:xfrm>
                <a:off x="5074817" y="5249024"/>
                <a:ext cx="384243" cy="384243"/>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a:p>
            </p:txBody>
          </p:sp>
        </mc:Choice>
        <mc:Fallback xmlns="">
          <p:sp>
            <p:nvSpPr>
              <p:cNvPr id="17" name="Oval 16">
                <a:extLst>
                  <a:ext uri="{FF2B5EF4-FFF2-40B4-BE49-F238E27FC236}">
                    <a16:creationId xmlns:a16="http://schemas.microsoft.com/office/drawing/2014/main" id="{A255DBA2-08B0-ADE1-8895-7DC31B9360A2}"/>
                  </a:ext>
                </a:extLst>
              </p:cNvPr>
              <p:cNvSpPr>
                <a:spLocks noRot="1" noChangeAspect="1" noMove="1" noResize="1" noEditPoints="1" noAdjustHandles="1" noChangeArrowheads="1" noChangeShapeType="1" noTextEdit="1"/>
              </p:cNvSpPr>
              <p:nvPr/>
            </p:nvSpPr>
            <p:spPr>
              <a:xfrm>
                <a:off x="5074817" y="5249024"/>
                <a:ext cx="384243" cy="384243"/>
              </a:xfrm>
              <a:prstGeom prst="ellipse">
                <a:avLst/>
              </a:prstGeom>
              <a:blipFill>
                <a:blip r:embed="rId28"/>
                <a:stretch>
                  <a:fillRect t="-6154" r="-7576" b="-20000"/>
                </a:stretch>
              </a:blipFill>
              <a:ln>
                <a:solidFill>
                  <a:schemeClr val="tx1"/>
                </a:solid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6C45B4-507E-3CC4-90BA-88619C6D370D}"/>
                  </a:ext>
                </a:extLst>
              </p:cNvPr>
              <p:cNvSpPr txBox="1"/>
              <p:nvPr/>
            </p:nvSpPr>
            <p:spPr>
              <a:xfrm>
                <a:off x="7081736" y="2570331"/>
                <a:ext cx="4980855" cy="1978619"/>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When our function is a deep neural network, then this method is called </a:t>
                </a:r>
                <a:r>
                  <a:rPr lang="en-US" sz="2000" b="1" dirty="0">
                    <a:latin typeface="Beaufort for LOL" panose="02020503050000020004" pitchFamily="18" charset="0"/>
                    <a:cs typeface="Beaufort for LOL" panose="02020503050000020004" pitchFamily="18" charset="0"/>
                  </a:rPr>
                  <a:t>error backpropagation</a:t>
                </a:r>
                <a:r>
                  <a:rPr lang="en-US" sz="2000" dirty="0">
                    <a:latin typeface="Beaufort for LOL" panose="02020503050000020004" pitchFamily="18" charset="0"/>
                    <a:cs typeface="Beaufort for LOL" panose="02020503050000020004" pitchFamily="18" charset="0"/>
                  </a:rPr>
                  <a:t>.</a:t>
                </a:r>
              </a:p>
              <a:p>
                <a:endParaRPr lang="en-US" sz="2000" dirty="0">
                  <a:latin typeface="Beaufort for LOL" panose="02020503050000020004" pitchFamily="18" charset="0"/>
                  <a:cs typeface="Beaufort for LOL" panose="02020503050000020004" pitchFamily="18" charset="0"/>
                </a:endParaRPr>
              </a:p>
              <a:p>
                <a:r>
                  <a:rPr lang="en-US" sz="2000" dirty="0">
                    <a:latin typeface="Beaufort for LOL" panose="02020503050000020004" pitchFamily="18" charset="0"/>
                    <a:cs typeface="Beaufort for LOL" panose="02020503050000020004" pitchFamily="18" charset="0"/>
                  </a:rPr>
                  <a:t>Why? Because the gradient of the last node is the </a:t>
                </a:r>
                <a:r>
                  <a:rPr lang="en-US" sz="2000" b="1" dirty="0">
                    <a:latin typeface="Beaufort for LOL" panose="02020503050000020004" pitchFamily="18" charset="0"/>
                    <a:cs typeface="Beaufort for LOL" panose="02020503050000020004" pitchFamily="18" charset="0"/>
                  </a:rPr>
                  <a:t>error</a:t>
                </a:r>
                <a:r>
                  <a:rPr lang="en-US" sz="2000" dirty="0">
                    <a:latin typeface="Beaufort for LOL" panose="02020503050000020004" pitchFamily="18" charset="0"/>
                    <a:cs typeface="Beaufort for LOL" panose="02020503050000020004" pitchFamily="18" charset="0"/>
                  </a:rPr>
                  <a:t>! In the example here, that’s </a:t>
                </a:r>
                <a14:m>
                  <m:oMath xmlns:m="http://schemas.openxmlformats.org/officeDocument/2006/math">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3</m:t>
                            </m:r>
                          </m:sub>
                          <m:sup>
                            <m:r>
                              <a:rPr lang="en-US" sz="2000" i="1">
                                <a:latin typeface="Cambria Math" panose="02040503050406030204" pitchFamily="18" charset="0"/>
                              </a:rPr>
                              <m:t>0</m:t>
                            </m:r>
                          </m:sup>
                        </m:sSubSup>
                      </m:e>
                    </m:d>
                  </m:oMath>
                </a14:m>
                <a:endParaRPr lang="LID4096" sz="2000" dirty="0">
                  <a:latin typeface="Beaufort for LOL" panose="02020503050000020004" pitchFamily="18" charset="0"/>
                  <a:cs typeface="Beaufort for LOL" panose="02020503050000020004" pitchFamily="18" charset="0"/>
                </a:endParaRPr>
              </a:p>
            </p:txBody>
          </p:sp>
        </mc:Choice>
        <mc:Fallback xmlns="">
          <p:sp>
            <p:nvSpPr>
              <p:cNvPr id="20" name="TextBox 19">
                <a:extLst>
                  <a:ext uri="{FF2B5EF4-FFF2-40B4-BE49-F238E27FC236}">
                    <a16:creationId xmlns:a16="http://schemas.microsoft.com/office/drawing/2014/main" id="{546C45B4-507E-3CC4-90BA-88619C6D370D}"/>
                  </a:ext>
                </a:extLst>
              </p:cNvPr>
              <p:cNvSpPr txBox="1">
                <a:spLocks noRot="1" noChangeAspect="1" noMove="1" noResize="1" noEditPoints="1" noAdjustHandles="1" noChangeArrowheads="1" noChangeShapeType="1" noTextEdit="1"/>
              </p:cNvSpPr>
              <p:nvPr/>
            </p:nvSpPr>
            <p:spPr>
              <a:xfrm>
                <a:off x="7081736" y="2570331"/>
                <a:ext cx="4980855" cy="1978619"/>
              </a:xfrm>
              <a:prstGeom prst="rect">
                <a:avLst/>
              </a:prstGeom>
              <a:blipFill>
                <a:blip r:embed="rId29"/>
                <a:stretch>
                  <a:fillRect l="-1346" t="-1852" b="-3704"/>
                </a:stretch>
              </a:blipFill>
            </p:spPr>
            <p:txBody>
              <a:bodyPr/>
              <a:lstStyle/>
              <a:p>
                <a:r>
                  <a:rPr lang="LID4096">
                    <a:noFill/>
                  </a:rPr>
                  <a:t> </a:t>
                </a:r>
              </a:p>
            </p:txBody>
          </p:sp>
        </mc:Fallback>
      </mc:AlternateContent>
      <p:sp>
        <p:nvSpPr>
          <p:cNvPr id="21" name="TextBox 20">
            <a:extLst>
              <a:ext uri="{FF2B5EF4-FFF2-40B4-BE49-F238E27FC236}">
                <a16:creationId xmlns:a16="http://schemas.microsoft.com/office/drawing/2014/main" id="{B82A7EFC-DE8D-0676-807B-B7BA461E08C1}"/>
              </a:ext>
            </a:extLst>
          </p:cNvPr>
          <p:cNvSpPr txBox="1"/>
          <p:nvPr/>
        </p:nvSpPr>
        <p:spPr>
          <a:xfrm>
            <a:off x="5437466" y="6327159"/>
            <a:ext cx="6835013" cy="523220"/>
          </a:xfrm>
          <a:prstGeom prst="rect">
            <a:avLst/>
          </a:prstGeom>
          <a:noFill/>
        </p:spPr>
        <p:txBody>
          <a:bodyPr wrap="square" rtlCol="0">
            <a:spAutoFit/>
          </a:bodyPr>
          <a:lstStyle/>
          <a:p>
            <a:r>
              <a:rPr lang="en-US" sz="1400" i="1" dirty="0">
                <a:latin typeface="Beaufort for LOL" panose="02020503050000020004" pitchFamily="18" charset="0"/>
                <a:cs typeface="Beaufort for LOL" panose="02020503050000020004" pitchFamily="18" charset="0"/>
              </a:rPr>
              <a:t>Note: You can also construct a forward graph to calculate the gradients. This is called forward-mode automatic differentiation. But commonly, backward-mode is used in practice.</a:t>
            </a:r>
            <a:endParaRPr lang="LID4096" sz="1400" i="1" dirty="0">
              <a:latin typeface="Beaufort for LOL" panose="02020503050000020004" pitchFamily="18" charset="0"/>
              <a:cs typeface="Beaufort for LOL" panose="02020503050000020004" pitchFamily="18" charset="0"/>
            </a:endParaRPr>
          </a:p>
        </p:txBody>
      </p:sp>
      <p:sp>
        <p:nvSpPr>
          <p:cNvPr id="32" name="TextBox 31">
            <a:extLst>
              <a:ext uri="{FF2B5EF4-FFF2-40B4-BE49-F238E27FC236}">
                <a16:creationId xmlns:a16="http://schemas.microsoft.com/office/drawing/2014/main" id="{0459E1DF-CD0B-CAA7-1E21-0E3872B30D54}"/>
              </a:ext>
            </a:extLst>
          </p:cNvPr>
          <p:cNvSpPr txBox="1"/>
          <p:nvPr/>
        </p:nvSpPr>
        <p:spPr>
          <a:xfrm>
            <a:off x="9889077" y="4888600"/>
            <a:ext cx="2118538" cy="307777"/>
          </a:xfrm>
          <a:prstGeom prst="rect">
            <a:avLst/>
          </a:prstGeom>
          <a:noFill/>
        </p:spPr>
        <p:txBody>
          <a:bodyPr wrap="square" rtlCol="0">
            <a:spAutoFit/>
          </a:bodyPr>
          <a:lstStyle/>
          <a:p>
            <a:r>
              <a:rPr lang="en-US" sz="1400" i="1" dirty="0">
                <a:latin typeface="Beaufort for LOL" panose="02020503050000020004" pitchFamily="18" charset="0"/>
                <a:cs typeface="Beaufort for LOL" panose="02020503050000020004" pitchFamily="18" charset="0"/>
              </a:rPr>
              <a:t>See also: coding examples.</a:t>
            </a:r>
            <a:endParaRPr lang="LID4096" sz="14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99008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0" grpId="0"/>
      <p:bldP spid="2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3BD3-7B96-8221-A203-FE64DF2E20ED}"/>
            </a:ext>
          </a:extLst>
        </p:cNvPr>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A42D748E-6118-0CD6-632F-00B9D975E0CC}"/>
              </a:ext>
            </a:extLst>
          </p:cNvPr>
          <p:cNvSpPr/>
          <p:nvPr/>
        </p:nvSpPr>
        <p:spPr>
          <a:xfrm>
            <a:off x="1382741" y="1928037"/>
            <a:ext cx="1027814" cy="3735572"/>
          </a:xfrm>
          <a:prstGeom prst="roundRect">
            <a:avLst/>
          </a:prstGeom>
          <a:solidFill>
            <a:schemeClr val="accent5">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4" name="Rectangle: Rounded Corners 83">
            <a:extLst>
              <a:ext uri="{FF2B5EF4-FFF2-40B4-BE49-F238E27FC236}">
                <a16:creationId xmlns:a16="http://schemas.microsoft.com/office/drawing/2014/main" id="{6B2FC072-9053-F03D-74E9-A287964C5208}"/>
              </a:ext>
            </a:extLst>
          </p:cNvPr>
          <p:cNvSpPr/>
          <p:nvPr/>
        </p:nvSpPr>
        <p:spPr>
          <a:xfrm>
            <a:off x="2410554" y="1928037"/>
            <a:ext cx="1748438" cy="3735572"/>
          </a:xfrm>
          <a:prstGeom prst="roundRect">
            <a:avLst/>
          </a:prstGeom>
          <a:solidFill>
            <a:schemeClr val="accent2">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5" name="Rectangle: Rounded Corners 84">
            <a:extLst>
              <a:ext uri="{FF2B5EF4-FFF2-40B4-BE49-F238E27FC236}">
                <a16:creationId xmlns:a16="http://schemas.microsoft.com/office/drawing/2014/main" id="{3E0D16B5-F469-73F5-3D5F-6F2EEC75C861}"/>
              </a:ext>
            </a:extLst>
          </p:cNvPr>
          <p:cNvSpPr/>
          <p:nvPr/>
        </p:nvSpPr>
        <p:spPr>
          <a:xfrm>
            <a:off x="4166187" y="1928037"/>
            <a:ext cx="1027814" cy="3735572"/>
          </a:xfrm>
          <a:prstGeom prst="roundRect">
            <a:avLst/>
          </a:prstGeom>
          <a:solidFill>
            <a:schemeClr val="accent5">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6" name="Rectangle: Rounded Corners 85">
            <a:extLst>
              <a:ext uri="{FF2B5EF4-FFF2-40B4-BE49-F238E27FC236}">
                <a16:creationId xmlns:a16="http://schemas.microsoft.com/office/drawing/2014/main" id="{D39DD03A-F5A9-6A00-BD8A-BEA1EE717ABD}"/>
              </a:ext>
            </a:extLst>
          </p:cNvPr>
          <p:cNvSpPr/>
          <p:nvPr/>
        </p:nvSpPr>
        <p:spPr>
          <a:xfrm>
            <a:off x="5194002" y="1928037"/>
            <a:ext cx="1748438" cy="3735572"/>
          </a:xfrm>
          <a:prstGeom prst="roundRect">
            <a:avLst/>
          </a:prstGeom>
          <a:solidFill>
            <a:schemeClr val="accent2">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7" name="Rectangle: Rounded Corners 86">
            <a:extLst>
              <a:ext uri="{FF2B5EF4-FFF2-40B4-BE49-F238E27FC236}">
                <a16:creationId xmlns:a16="http://schemas.microsoft.com/office/drawing/2014/main" id="{AC7B04DF-1821-181E-ECC9-F5E3A9E9DA60}"/>
              </a:ext>
            </a:extLst>
          </p:cNvPr>
          <p:cNvSpPr/>
          <p:nvPr/>
        </p:nvSpPr>
        <p:spPr>
          <a:xfrm>
            <a:off x="6939985" y="1928037"/>
            <a:ext cx="1027814" cy="3735572"/>
          </a:xfrm>
          <a:prstGeom prst="roundRect">
            <a:avLst/>
          </a:prstGeom>
          <a:solidFill>
            <a:schemeClr val="accent5">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2" name="Rectangle: Rounded Corners 111">
            <a:extLst>
              <a:ext uri="{FF2B5EF4-FFF2-40B4-BE49-F238E27FC236}">
                <a16:creationId xmlns:a16="http://schemas.microsoft.com/office/drawing/2014/main" id="{6B4AADC0-2A5E-29EC-B334-E20C7DF6F0E2}"/>
              </a:ext>
            </a:extLst>
          </p:cNvPr>
          <p:cNvSpPr/>
          <p:nvPr/>
        </p:nvSpPr>
        <p:spPr>
          <a:xfrm>
            <a:off x="7977578" y="1928037"/>
            <a:ext cx="1748438" cy="3735572"/>
          </a:xfrm>
          <a:prstGeom prst="roundRect">
            <a:avLst/>
          </a:prstGeom>
          <a:solidFill>
            <a:schemeClr val="accent2">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3" name="Rectangle: Rounded Corners 112">
            <a:extLst>
              <a:ext uri="{FF2B5EF4-FFF2-40B4-BE49-F238E27FC236}">
                <a16:creationId xmlns:a16="http://schemas.microsoft.com/office/drawing/2014/main" id="{106A58CF-3639-DB29-E04E-146C07CF1A9F}"/>
              </a:ext>
            </a:extLst>
          </p:cNvPr>
          <p:cNvSpPr/>
          <p:nvPr/>
        </p:nvSpPr>
        <p:spPr>
          <a:xfrm>
            <a:off x="9713782" y="1928037"/>
            <a:ext cx="1027814" cy="3735572"/>
          </a:xfrm>
          <a:prstGeom prst="roundRect">
            <a:avLst/>
          </a:prstGeom>
          <a:solidFill>
            <a:schemeClr val="accent5">
              <a:lumMod val="40000"/>
              <a:lumOff val="60000"/>
              <a:alpha val="2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04F28671-6490-4645-43FB-603D5E31EB54}"/>
              </a:ext>
            </a:extLst>
          </p:cNvPr>
          <p:cNvSpPr>
            <a:spLocks noGrp="1"/>
          </p:cNvSpPr>
          <p:nvPr>
            <p:ph type="title"/>
          </p:nvPr>
        </p:nvSpPr>
        <p:spPr/>
        <p:txBody>
          <a:bodyPr/>
          <a:lstStyle/>
          <a:p>
            <a:r>
              <a:rPr lang="en-US" dirty="0"/>
              <a:t>Sketch of an artificial neural network</a:t>
            </a:r>
            <a:endParaRPr lang="LID4096" dirty="0"/>
          </a:p>
        </p:txBody>
      </p:sp>
      <p:sp>
        <p:nvSpPr>
          <p:cNvPr id="3" name="Slide Number Placeholder 2">
            <a:extLst>
              <a:ext uri="{FF2B5EF4-FFF2-40B4-BE49-F238E27FC236}">
                <a16:creationId xmlns:a16="http://schemas.microsoft.com/office/drawing/2014/main" id="{8DC9D7D1-A9A4-DB17-D3BE-EBDDA1857684}"/>
              </a:ext>
            </a:extLst>
          </p:cNvPr>
          <p:cNvSpPr>
            <a:spLocks noGrp="1"/>
          </p:cNvSpPr>
          <p:nvPr>
            <p:ph type="sldNum" sz="quarter" idx="12"/>
          </p:nvPr>
        </p:nvSpPr>
        <p:spPr/>
        <p:txBody>
          <a:bodyPr/>
          <a:lstStyle/>
          <a:p>
            <a:fld id="{CC491BDB-77F2-4EF0-887C-9DE660584513}" type="slidenum">
              <a:rPr lang="en-GB" smtClean="0"/>
              <a:pPr/>
              <a:t>5</a:t>
            </a:fld>
            <a:endParaRPr lang="en-GB" dirty="0"/>
          </a:p>
        </p:txBody>
      </p:sp>
      <p:sp>
        <p:nvSpPr>
          <p:cNvPr id="5" name="Oval 4">
            <a:extLst>
              <a:ext uri="{FF2B5EF4-FFF2-40B4-BE49-F238E27FC236}">
                <a16:creationId xmlns:a16="http://schemas.microsoft.com/office/drawing/2014/main" id="{20BA2EDE-7454-F25C-1E6F-80B788CF0272}"/>
              </a:ext>
            </a:extLst>
          </p:cNvPr>
          <p:cNvSpPr/>
          <p:nvPr/>
        </p:nvSpPr>
        <p:spPr>
          <a:xfrm>
            <a:off x="1658678" y="2944463"/>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F6A37910-74E5-692C-AC73-8A8E38C6762F}"/>
              </a:ext>
            </a:extLst>
          </p:cNvPr>
          <p:cNvSpPr/>
          <p:nvPr/>
        </p:nvSpPr>
        <p:spPr>
          <a:xfrm>
            <a:off x="1658677" y="4065177"/>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84D64A61-4FB9-D877-F915-A66FA5EE56E9}"/>
              </a:ext>
            </a:extLst>
          </p:cNvPr>
          <p:cNvSpPr/>
          <p:nvPr/>
        </p:nvSpPr>
        <p:spPr>
          <a:xfrm>
            <a:off x="4434930" y="2338412"/>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9B78DF43-2ECE-8F34-F8CF-D0BA5BC08297}"/>
              </a:ext>
            </a:extLst>
          </p:cNvPr>
          <p:cNvSpPr/>
          <p:nvPr/>
        </p:nvSpPr>
        <p:spPr>
          <a:xfrm>
            <a:off x="4434929" y="3459126"/>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Oval 21">
            <a:extLst>
              <a:ext uri="{FF2B5EF4-FFF2-40B4-BE49-F238E27FC236}">
                <a16:creationId xmlns:a16="http://schemas.microsoft.com/office/drawing/2014/main" id="{0687E393-06B0-FC71-F47C-B406FE3B8672}"/>
              </a:ext>
            </a:extLst>
          </p:cNvPr>
          <p:cNvSpPr/>
          <p:nvPr/>
        </p:nvSpPr>
        <p:spPr>
          <a:xfrm>
            <a:off x="4434929" y="4579840"/>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3" name="Oval 22">
            <a:extLst>
              <a:ext uri="{FF2B5EF4-FFF2-40B4-BE49-F238E27FC236}">
                <a16:creationId xmlns:a16="http://schemas.microsoft.com/office/drawing/2014/main" id="{ECC4388E-41D9-F3A7-0679-64CFD36566C3}"/>
              </a:ext>
            </a:extLst>
          </p:cNvPr>
          <p:cNvSpPr/>
          <p:nvPr/>
        </p:nvSpPr>
        <p:spPr>
          <a:xfrm>
            <a:off x="7212526" y="2338412"/>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 name="Oval 23">
            <a:extLst>
              <a:ext uri="{FF2B5EF4-FFF2-40B4-BE49-F238E27FC236}">
                <a16:creationId xmlns:a16="http://schemas.microsoft.com/office/drawing/2014/main" id="{101E9039-3478-19BE-14B3-6B4E3AD8ABCF}"/>
              </a:ext>
            </a:extLst>
          </p:cNvPr>
          <p:cNvSpPr/>
          <p:nvPr/>
        </p:nvSpPr>
        <p:spPr>
          <a:xfrm>
            <a:off x="7212524" y="3459126"/>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Oval 24">
            <a:extLst>
              <a:ext uri="{FF2B5EF4-FFF2-40B4-BE49-F238E27FC236}">
                <a16:creationId xmlns:a16="http://schemas.microsoft.com/office/drawing/2014/main" id="{8801FC57-E7E8-2227-C326-4243F74C62E7}"/>
              </a:ext>
            </a:extLst>
          </p:cNvPr>
          <p:cNvSpPr/>
          <p:nvPr/>
        </p:nvSpPr>
        <p:spPr>
          <a:xfrm>
            <a:off x="7212524" y="4579840"/>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Oval 25">
            <a:extLst>
              <a:ext uri="{FF2B5EF4-FFF2-40B4-BE49-F238E27FC236}">
                <a16:creationId xmlns:a16="http://schemas.microsoft.com/office/drawing/2014/main" id="{8A8A2C9F-29D1-4DA0-E89B-1A9E7C4DD95E}"/>
              </a:ext>
            </a:extLst>
          </p:cNvPr>
          <p:cNvSpPr/>
          <p:nvPr/>
        </p:nvSpPr>
        <p:spPr>
          <a:xfrm>
            <a:off x="9995835" y="3459126"/>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29" name="Straight Arrow Connector 28">
            <a:extLst>
              <a:ext uri="{FF2B5EF4-FFF2-40B4-BE49-F238E27FC236}">
                <a16:creationId xmlns:a16="http://schemas.microsoft.com/office/drawing/2014/main" id="{04F985D1-DD85-27E0-ABF7-3D62DA37E0A4}"/>
              </a:ext>
            </a:extLst>
          </p:cNvPr>
          <p:cNvCxnSpPr>
            <a:stCxn id="5" idx="6"/>
            <a:endCxn id="20" idx="2"/>
          </p:cNvCxnSpPr>
          <p:nvPr/>
        </p:nvCxnSpPr>
        <p:spPr>
          <a:xfrm flipV="1">
            <a:off x="2134619" y="2576383"/>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DEABD8-46DF-D02C-B98B-6575FB99790F}"/>
              </a:ext>
            </a:extLst>
          </p:cNvPr>
          <p:cNvCxnSpPr>
            <a:cxnSpLocks/>
            <a:stCxn id="7" idx="6"/>
            <a:endCxn id="20" idx="2"/>
          </p:cNvCxnSpPr>
          <p:nvPr/>
        </p:nvCxnSpPr>
        <p:spPr>
          <a:xfrm flipV="1">
            <a:off x="2134618" y="2576383"/>
            <a:ext cx="2300312" cy="1726765"/>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6068E0-3252-8623-259D-626A1252340B}"/>
              </a:ext>
            </a:extLst>
          </p:cNvPr>
          <p:cNvCxnSpPr>
            <a:cxnSpLocks/>
            <a:stCxn id="5" idx="6"/>
            <a:endCxn id="21" idx="2"/>
          </p:cNvCxnSpPr>
          <p:nvPr/>
        </p:nvCxnSpPr>
        <p:spPr>
          <a:xfrm>
            <a:off x="2134619" y="3182434"/>
            <a:ext cx="2300310"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12952B5-E552-FFDB-A683-9D6F07DA7171}"/>
              </a:ext>
            </a:extLst>
          </p:cNvPr>
          <p:cNvCxnSpPr>
            <a:cxnSpLocks/>
            <a:stCxn id="5" idx="6"/>
            <a:endCxn id="22" idx="2"/>
          </p:cNvCxnSpPr>
          <p:nvPr/>
        </p:nvCxnSpPr>
        <p:spPr>
          <a:xfrm>
            <a:off x="2134619" y="3182434"/>
            <a:ext cx="2300310" cy="1635377"/>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AA42963-8B6E-0F1B-6E07-5BE9E0A6B8F3}"/>
              </a:ext>
            </a:extLst>
          </p:cNvPr>
          <p:cNvCxnSpPr>
            <a:cxnSpLocks/>
            <a:stCxn id="7" idx="6"/>
            <a:endCxn id="22" idx="2"/>
          </p:cNvCxnSpPr>
          <p:nvPr/>
        </p:nvCxnSpPr>
        <p:spPr>
          <a:xfrm>
            <a:off x="2134618" y="4303148"/>
            <a:ext cx="2300311" cy="51466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5D2AE44-5303-F0F2-7FA2-B43D49C3FDE6}"/>
              </a:ext>
            </a:extLst>
          </p:cNvPr>
          <p:cNvCxnSpPr>
            <a:cxnSpLocks/>
            <a:stCxn id="7" idx="6"/>
            <a:endCxn id="21" idx="2"/>
          </p:cNvCxnSpPr>
          <p:nvPr/>
        </p:nvCxnSpPr>
        <p:spPr>
          <a:xfrm flipV="1">
            <a:off x="2134618" y="3697097"/>
            <a:ext cx="2300311" cy="60605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BC5B3C0-6DC3-C52B-404E-CD96EE05322D}"/>
              </a:ext>
            </a:extLst>
          </p:cNvPr>
          <p:cNvCxnSpPr>
            <a:cxnSpLocks/>
            <a:stCxn id="20" idx="6"/>
            <a:endCxn id="23" idx="2"/>
          </p:cNvCxnSpPr>
          <p:nvPr/>
        </p:nvCxnSpPr>
        <p:spPr>
          <a:xfrm>
            <a:off x="4910871" y="2576383"/>
            <a:ext cx="2301655"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92BAB4C-517F-54D2-3293-9CBFBF307802}"/>
              </a:ext>
            </a:extLst>
          </p:cNvPr>
          <p:cNvCxnSpPr>
            <a:cxnSpLocks/>
            <a:stCxn id="20" idx="6"/>
            <a:endCxn id="24" idx="2"/>
          </p:cNvCxnSpPr>
          <p:nvPr/>
        </p:nvCxnSpPr>
        <p:spPr>
          <a:xfrm>
            <a:off x="4910871" y="2576383"/>
            <a:ext cx="2301653"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FF7FCA-28F9-B3DF-5BFB-E075D4A6672A}"/>
              </a:ext>
            </a:extLst>
          </p:cNvPr>
          <p:cNvCxnSpPr>
            <a:cxnSpLocks/>
            <a:stCxn id="20" idx="6"/>
            <a:endCxn id="25" idx="2"/>
          </p:cNvCxnSpPr>
          <p:nvPr/>
        </p:nvCxnSpPr>
        <p:spPr>
          <a:xfrm>
            <a:off x="4910871" y="2576383"/>
            <a:ext cx="2301653"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9F949C9-B8E6-0593-1A21-B8649F4A1DDA}"/>
              </a:ext>
            </a:extLst>
          </p:cNvPr>
          <p:cNvCxnSpPr>
            <a:cxnSpLocks/>
            <a:stCxn id="21" idx="6"/>
            <a:endCxn id="23" idx="2"/>
          </p:cNvCxnSpPr>
          <p:nvPr/>
        </p:nvCxnSpPr>
        <p:spPr>
          <a:xfrm flipV="1">
            <a:off x="4910870" y="2576383"/>
            <a:ext cx="2301656"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94C0288-0D2F-E666-64A1-55AC837E8996}"/>
              </a:ext>
            </a:extLst>
          </p:cNvPr>
          <p:cNvCxnSpPr>
            <a:cxnSpLocks/>
            <a:stCxn id="21" idx="6"/>
            <a:endCxn id="24" idx="2"/>
          </p:cNvCxnSpPr>
          <p:nvPr/>
        </p:nvCxnSpPr>
        <p:spPr>
          <a:xfrm>
            <a:off x="4910870" y="3697097"/>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ADDD0FC-D509-9588-4BA6-989FF70B422F}"/>
              </a:ext>
            </a:extLst>
          </p:cNvPr>
          <p:cNvCxnSpPr>
            <a:cxnSpLocks/>
            <a:stCxn id="21" idx="6"/>
            <a:endCxn id="25" idx="2"/>
          </p:cNvCxnSpPr>
          <p:nvPr/>
        </p:nvCxnSpPr>
        <p:spPr>
          <a:xfrm>
            <a:off x="4910870" y="3697097"/>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5998D4B-6CE3-4958-7F32-7500B5D933EB}"/>
              </a:ext>
            </a:extLst>
          </p:cNvPr>
          <p:cNvCxnSpPr>
            <a:cxnSpLocks/>
            <a:stCxn id="22" idx="6"/>
            <a:endCxn id="25" idx="2"/>
          </p:cNvCxnSpPr>
          <p:nvPr/>
        </p:nvCxnSpPr>
        <p:spPr>
          <a:xfrm>
            <a:off x="4910870" y="4817811"/>
            <a:ext cx="2301654"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2D1B4E3-01D1-98CF-CFB6-B536298F11C0}"/>
              </a:ext>
            </a:extLst>
          </p:cNvPr>
          <p:cNvCxnSpPr>
            <a:cxnSpLocks/>
            <a:stCxn id="22" idx="6"/>
            <a:endCxn id="24" idx="2"/>
          </p:cNvCxnSpPr>
          <p:nvPr/>
        </p:nvCxnSpPr>
        <p:spPr>
          <a:xfrm flipV="1">
            <a:off x="4910870" y="3697097"/>
            <a:ext cx="2301654"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CF18A40-E91A-014C-8D76-6F08292C9B18}"/>
              </a:ext>
            </a:extLst>
          </p:cNvPr>
          <p:cNvCxnSpPr>
            <a:cxnSpLocks/>
            <a:stCxn id="22" idx="6"/>
            <a:endCxn id="23" idx="2"/>
          </p:cNvCxnSpPr>
          <p:nvPr/>
        </p:nvCxnSpPr>
        <p:spPr>
          <a:xfrm flipV="1">
            <a:off x="4910870" y="2576383"/>
            <a:ext cx="2301656" cy="2241428"/>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DA4CE2B-40FC-BE55-C592-1D19C728CB45}"/>
              </a:ext>
            </a:extLst>
          </p:cNvPr>
          <p:cNvCxnSpPr>
            <a:cxnSpLocks/>
            <a:stCxn id="25" idx="6"/>
            <a:endCxn id="26" idx="2"/>
          </p:cNvCxnSpPr>
          <p:nvPr/>
        </p:nvCxnSpPr>
        <p:spPr>
          <a:xfrm flipV="1">
            <a:off x="7688465" y="3697097"/>
            <a:ext cx="2307370"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723FE1C-D43F-199B-E7C8-A9CBE4D89397}"/>
              </a:ext>
            </a:extLst>
          </p:cNvPr>
          <p:cNvCxnSpPr>
            <a:cxnSpLocks/>
            <a:stCxn id="24" idx="6"/>
            <a:endCxn id="26" idx="2"/>
          </p:cNvCxnSpPr>
          <p:nvPr/>
        </p:nvCxnSpPr>
        <p:spPr>
          <a:xfrm>
            <a:off x="7688465" y="3697097"/>
            <a:ext cx="2307370" cy="0"/>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72D89CC-20AC-4E07-7247-478FA0D55461}"/>
              </a:ext>
            </a:extLst>
          </p:cNvPr>
          <p:cNvCxnSpPr>
            <a:cxnSpLocks/>
            <a:stCxn id="23" idx="6"/>
            <a:endCxn id="26" idx="2"/>
          </p:cNvCxnSpPr>
          <p:nvPr/>
        </p:nvCxnSpPr>
        <p:spPr>
          <a:xfrm>
            <a:off x="7688467" y="2576383"/>
            <a:ext cx="2307368" cy="1120714"/>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F934733A-FCB4-A707-A0B0-AF2B742618AC}"/>
                  </a:ext>
                </a:extLst>
              </p:cNvPr>
              <p:cNvSpPr txBox="1"/>
              <p:nvPr/>
            </p:nvSpPr>
            <p:spPr>
              <a:xfrm>
                <a:off x="1459040" y="1576695"/>
                <a:ext cx="944426"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2</m:t>
                          </m:r>
                        </m:sup>
                      </m:sSup>
                    </m:oMath>
                  </m:oMathPara>
                </a14:m>
                <a:endParaRPr lang="LID4096" sz="2000" dirty="0"/>
              </a:p>
            </p:txBody>
          </p:sp>
        </mc:Choice>
        <mc:Fallback xmlns="">
          <p:sp>
            <p:nvSpPr>
              <p:cNvPr id="129" name="TextBox 128">
                <a:extLst>
                  <a:ext uri="{FF2B5EF4-FFF2-40B4-BE49-F238E27FC236}">
                    <a16:creationId xmlns:a16="http://schemas.microsoft.com/office/drawing/2014/main" id="{F934733A-FCB4-A707-A0B0-AF2B742618AC}"/>
                  </a:ext>
                </a:extLst>
              </p:cNvPr>
              <p:cNvSpPr txBox="1">
                <a:spLocks noRot="1" noChangeAspect="1" noMove="1" noResize="1" noEditPoints="1" noAdjustHandles="1" noChangeArrowheads="1" noChangeShapeType="1" noTextEdit="1"/>
              </p:cNvSpPr>
              <p:nvPr/>
            </p:nvSpPr>
            <p:spPr>
              <a:xfrm>
                <a:off x="1459040" y="1576695"/>
                <a:ext cx="944426" cy="314766"/>
              </a:xfrm>
              <a:prstGeom prst="rect">
                <a:avLst/>
              </a:prstGeom>
              <a:blipFill>
                <a:blip r:embed="rId3"/>
                <a:stretch>
                  <a:fillRect l="-3226" t="-1961" r="-1290" b="-137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1DA38F8-1CBD-62BF-D5E2-9561E6A7248F}"/>
                  </a:ext>
                </a:extLst>
              </p:cNvPr>
              <p:cNvSpPr txBox="1"/>
              <p:nvPr/>
            </p:nvSpPr>
            <p:spPr>
              <a:xfrm>
                <a:off x="3498685" y="1550893"/>
                <a:ext cx="234038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m:t>
                          </m:r>
                          <m:r>
                            <a:rPr lang="en-US" sz="2000" b="0" i="1" smtClean="0">
                              <a:latin typeface="Cambria Math" panose="02040503050406030204" pitchFamily="18" charset="0"/>
                            </a:rPr>
                            <m:t>𝜙</m:t>
                          </m:r>
                          <m:r>
                            <a:rPr lang="en-US" sz="2000" b="1" i="1" smtClean="0">
                              <a:latin typeface="Cambria Math" panose="02040503050406030204" pitchFamily="18" charset="0"/>
                            </a:rPr>
                            <m:t>(</m:t>
                          </m:r>
                          <m:r>
                            <a:rPr lang="en-US" sz="2000" b="1" i="1" smtClean="0">
                              <a:latin typeface="Cambria Math" panose="02040503050406030204" pitchFamily="18" charset="0"/>
                            </a:rPr>
                            <m:t>𝑾</m:t>
                          </m:r>
                        </m:e>
                        <m:sub>
                          <m:r>
                            <a:rPr lang="en-US" sz="2000" b="1" i="1" smtClean="0">
                              <a:latin typeface="Cambria Math" panose="02040503050406030204" pitchFamily="18" charset="0"/>
                            </a:rPr>
                            <m:t>𝟏</m:t>
                          </m:r>
                        </m:sub>
                      </m:s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𝟏</m:t>
                          </m:r>
                        </m:sub>
                      </m:sSub>
                      <m:r>
                        <a:rPr lang="en-US" sz="2000" b="1" i="1" smtClean="0">
                          <a:latin typeface="Cambria Math" panose="02040503050406030204" pitchFamily="18" charset="0"/>
                        </a:rPr>
                        <m:t>)</m:t>
                      </m:r>
                    </m:oMath>
                  </m:oMathPara>
                </a14:m>
                <a:endParaRPr lang="LID4096" sz="2000" b="1" dirty="0"/>
              </a:p>
            </p:txBody>
          </p:sp>
        </mc:Choice>
        <mc:Fallback xmlns="">
          <p:sp>
            <p:nvSpPr>
              <p:cNvPr id="130" name="TextBox 129">
                <a:extLst>
                  <a:ext uri="{FF2B5EF4-FFF2-40B4-BE49-F238E27FC236}">
                    <a16:creationId xmlns:a16="http://schemas.microsoft.com/office/drawing/2014/main" id="{51DA38F8-1CBD-62BF-D5E2-9561E6A7248F}"/>
                  </a:ext>
                </a:extLst>
              </p:cNvPr>
              <p:cNvSpPr txBox="1">
                <a:spLocks noRot="1" noChangeAspect="1" noMove="1" noResize="1" noEditPoints="1" noAdjustHandles="1" noChangeArrowheads="1" noChangeShapeType="1" noTextEdit="1"/>
              </p:cNvSpPr>
              <p:nvPr/>
            </p:nvSpPr>
            <p:spPr>
              <a:xfrm>
                <a:off x="3498685" y="1550893"/>
                <a:ext cx="2340384" cy="307777"/>
              </a:xfrm>
              <a:prstGeom prst="rect">
                <a:avLst/>
              </a:prstGeom>
              <a:blipFill>
                <a:blip r:embed="rId4"/>
                <a:stretch>
                  <a:fillRect t="-1961" r="-2344" b="-3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DE87312A-1F23-FC77-61A9-0DBB556A46E4}"/>
                  </a:ext>
                </a:extLst>
              </p:cNvPr>
              <p:cNvSpPr txBox="1"/>
              <p:nvPr/>
            </p:nvSpPr>
            <p:spPr>
              <a:xfrm>
                <a:off x="2646663" y="5716865"/>
                <a:ext cx="1293880"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3×2</m:t>
                          </m:r>
                        </m:sup>
                      </m:sSup>
                    </m:oMath>
                  </m:oMathPara>
                </a14:m>
                <a:endParaRPr lang="LID4096" sz="2000" dirty="0"/>
              </a:p>
            </p:txBody>
          </p:sp>
        </mc:Choice>
        <mc:Fallback xmlns="">
          <p:sp>
            <p:nvSpPr>
              <p:cNvPr id="133" name="TextBox 132">
                <a:extLst>
                  <a:ext uri="{FF2B5EF4-FFF2-40B4-BE49-F238E27FC236}">
                    <a16:creationId xmlns:a16="http://schemas.microsoft.com/office/drawing/2014/main" id="{DE87312A-1F23-FC77-61A9-0DBB556A46E4}"/>
                  </a:ext>
                </a:extLst>
              </p:cNvPr>
              <p:cNvSpPr txBox="1">
                <a:spLocks noRot="1" noChangeAspect="1" noMove="1" noResize="1" noEditPoints="1" noAdjustHandles="1" noChangeArrowheads="1" noChangeShapeType="1" noTextEdit="1"/>
              </p:cNvSpPr>
              <p:nvPr/>
            </p:nvSpPr>
            <p:spPr>
              <a:xfrm>
                <a:off x="2646663" y="5716865"/>
                <a:ext cx="1293880" cy="314766"/>
              </a:xfrm>
              <a:prstGeom prst="rect">
                <a:avLst/>
              </a:prstGeom>
              <a:blipFill>
                <a:blip r:embed="rId5"/>
                <a:stretch>
                  <a:fillRect l="-3774" r="-943" b="-1372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D0C12DC5-7985-4856-627F-B5D8FF4E7693}"/>
                  </a:ext>
                </a:extLst>
              </p:cNvPr>
              <p:cNvSpPr txBox="1"/>
              <p:nvPr/>
            </p:nvSpPr>
            <p:spPr>
              <a:xfrm>
                <a:off x="5558088" y="5707174"/>
                <a:ext cx="1293880"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3×3</m:t>
                          </m:r>
                        </m:sup>
                      </m:sSup>
                    </m:oMath>
                  </m:oMathPara>
                </a14:m>
                <a:endParaRPr lang="LID4096" sz="2000" dirty="0"/>
              </a:p>
            </p:txBody>
          </p:sp>
        </mc:Choice>
        <mc:Fallback xmlns="">
          <p:sp>
            <p:nvSpPr>
              <p:cNvPr id="134" name="TextBox 133">
                <a:extLst>
                  <a:ext uri="{FF2B5EF4-FFF2-40B4-BE49-F238E27FC236}">
                    <a16:creationId xmlns:a16="http://schemas.microsoft.com/office/drawing/2014/main" id="{D0C12DC5-7985-4856-627F-B5D8FF4E7693}"/>
                  </a:ext>
                </a:extLst>
              </p:cNvPr>
              <p:cNvSpPr txBox="1">
                <a:spLocks noRot="1" noChangeAspect="1" noMove="1" noResize="1" noEditPoints="1" noAdjustHandles="1" noChangeArrowheads="1" noChangeShapeType="1" noTextEdit="1"/>
              </p:cNvSpPr>
              <p:nvPr/>
            </p:nvSpPr>
            <p:spPr>
              <a:xfrm>
                <a:off x="5558088" y="5707174"/>
                <a:ext cx="1293880" cy="314766"/>
              </a:xfrm>
              <a:prstGeom prst="rect">
                <a:avLst/>
              </a:prstGeom>
              <a:blipFill>
                <a:blip r:embed="rId6"/>
                <a:stretch>
                  <a:fillRect l="-4245" r="-943" b="-1346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9E2A477B-37FC-8DB1-EAD8-DEA93F821EF3}"/>
                  </a:ext>
                </a:extLst>
              </p:cNvPr>
              <p:cNvSpPr txBox="1"/>
              <p:nvPr/>
            </p:nvSpPr>
            <p:spPr>
              <a:xfrm>
                <a:off x="8204857" y="5700555"/>
                <a:ext cx="1293880"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1" i="1" smtClean="0">
                              <a:latin typeface="Cambria Math" panose="02040503050406030204" pitchFamily="18" charset="0"/>
                            </a:rPr>
                            <m:t>𝟑</m:t>
                          </m:r>
                        </m:sub>
                      </m:sSub>
                      <m:r>
                        <a:rPr lang="en-US" sz="2000" b="1" i="1" smtClean="0">
                          <a:latin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1×3</m:t>
                          </m:r>
                        </m:sup>
                      </m:sSup>
                    </m:oMath>
                  </m:oMathPara>
                </a14:m>
                <a:endParaRPr lang="LID4096" sz="2000" dirty="0"/>
              </a:p>
            </p:txBody>
          </p:sp>
        </mc:Choice>
        <mc:Fallback xmlns="">
          <p:sp>
            <p:nvSpPr>
              <p:cNvPr id="135" name="TextBox 134">
                <a:extLst>
                  <a:ext uri="{FF2B5EF4-FFF2-40B4-BE49-F238E27FC236}">
                    <a16:creationId xmlns:a16="http://schemas.microsoft.com/office/drawing/2014/main" id="{9E2A477B-37FC-8DB1-EAD8-DEA93F821EF3}"/>
                  </a:ext>
                </a:extLst>
              </p:cNvPr>
              <p:cNvSpPr txBox="1">
                <a:spLocks noRot="1" noChangeAspect="1" noMove="1" noResize="1" noEditPoints="1" noAdjustHandles="1" noChangeArrowheads="1" noChangeShapeType="1" noTextEdit="1"/>
              </p:cNvSpPr>
              <p:nvPr/>
            </p:nvSpPr>
            <p:spPr>
              <a:xfrm>
                <a:off x="8204857" y="5700555"/>
                <a:ext cx="1293880" cy="314766"/>
              </a:xfrm>
              <a:prstGeom prst="rect">
                <a:avLst/>
              </a:prstGeom>
              <a:blipFill>
                <a:blip r:embed="rId7"/>
                <a:stretch>
                  <a:fillRect l="-3774" r="-472" b="-1346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F543658E-1996-7EC5-1CA8-77360C7C1BCD}"/>
                  </a:ext>
                </a:extLst>
              </p:cNvPr>
              <p:cNvSpPr txBox="1"/>
              <p:nvPr/>
            </p:nvSpPr>
            <p:spPr>
              <a:xfrm>
                <a:off x="6414731" y="1542971"/>
                <a:ext cx="228428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𝟑</m:t>
                              </m:r>
                            </m:sub>
                          </m:sSub>
                          <m:r>
                            <a:rPr lang="en-US" sz="2000" b="1" i="1" smtClean="0">
                              <a:latin typeface="Cambria Math" panose="02040503050406030204" pitchFamily="18" charset="0"/>
                            </a:rPr>
                            <m:t>=</m:t>
                          </m:r>
                          <m:r>
                            <a:rPr lang="en-US" sz="2000" b="0" i="1" smtClean="0">
                              <a:latin typeface="Cambria Math" panose="02040503050406030204" pitchFamily="18" charset="0"/>
                            </a:rPr>
                            <m:t>𝜙</m:t>
                          </m:r>
                          <m:r>
                            <a:rPr lang="en-US" sz="2000" b="1" i="1" smtClean="0">
                              <a:latin typeface="Cambria Math" panose="02040503050406030204" pitchFamily="18" charset="0"/>
                            </a:rPr>
                            <m:t>(</m:t>
                          </m:r>
                          <m:r>
                            <a:rPr lang="en-US" sz="2000" b="1" i="1" smtClean="0">
                              <a:latin typeface="Cambria Math" panose="02040503050406030204" pitchFamily="18" charset="0"/>
                            </a:rPr>
                            <m:t>𝑾</m:t>
                          </m:r>
                        </m:e>
                        <m:sub>
                          <m:r>
                            <a:rPr lang="en-US" sz="2000" b="1" i="1" smtClean="0">
                              <a:latin typeface="Cambria Math" panose="02040503050406030204" pitchFamily="18" charset="0"/>
                            </a:rPr>
                            <m:t>𝟐</m:t>
                          </m:r>
                        </m:sub>
                      </m:s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m:t>
                      </m:r>
                    </m:oMath>
                  </m:oMathPara>
                </a14:m>
                <a:endParaRPr lang="LID4096" sz="2000" dirty="0"/>
              </a:p>
            </p:txBody>
          </p:sp>
        </mc:Choice>
        <mc:Fallback xmlns="">
          <p:sp>
            <p:nvSpPr>
              <p:cNvPr id="136" name="TextBox 135">
                <a:extLst>
                  <a:ext uri="{FF2B5EF4-FFF2-40B4-BE49-F238E27FC236}">
                    <a16:creationId xmlns:a16="http://schemas.microsoft.com/office/drawing/2014/main" id="{F543658E-1996-7EC5-1CA8-77360C7C1BCD}"/>
                  </a:ext>
                </a:extLst>
              </p:cNvPr>
              <p:cNvSpPr txBox="1">
                <a:spLocks noRot="1" noChangeAspect="1" noMove="1" noResize="1" noEditPoints="1" noAdjustHandles="1" noChangeArrowheads="1" noChangeShapeType="1" noTextEdit="1"/>
              </p:cNvSpPr>
              <p:nvPr/>
            </p:nvSpPr>
            <p:spPr>
              <a:xfrm>
                <a:off x="6414731" y="1542971"/>
                <a:ext cx="2284280" cy="307777"/>
              </a:xfrm>
              <a:prstGeom prst="rect">
                <a:avLst/>
              </a:prstGeom>
              <a:blipFill>
                <a:blip r:embed="rId8"/>
                <a:stretch>
                  <a:fillRect l="-1333" t="-1961" r="-3467" b="-3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BDF8FF5C-F795-43C3-B9C7-9A55463B5457}"/>
                  </a:ext>
                </a:extLst>
              </p:cNvPr>
              <p:cNvSpPr txBox="1"/>
              <p:nvPr/>
            </p:nvSpPr>
            <p:spPr>
              <a:xfrm>
                <a:off x="9274673" y="1568961"/>
                <a:ext cx="17840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1" i="1" smtClean="0">
                              <a:latin typeface="Cambria Math" panose="02040503050406030204" pitchFamily="18" charset="0"/>
                            </a:rPr>
                            <m:t>𝟑</m:t>
                          </m:r>
                        </m:sub>
                      </m:sSub>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𝟑</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𝟑</m:t>
                          </m:r>
                        </m:sub>
                      </m:sSub>
                    </m:oMath>
                  </m:oMathPara>
                </a14:m>
                <a:endParaRPr lang="LID4096" sz="2000" b="1" dirty="0"/>
              </a:p>
            </p:txBody>
          </p:sp>
        </mc:Choice>
        <mc:Fallback xmlns="">
          <p:sp>
            <p:nvSpPr>
              <p:cNvPr id="137" name="TextBox 136">
                <a:extLst>
                  <a:ext uri="{FF2B5EF4-FFF2-40B4-BE49-F238E27FC236}">
                    <a16:creationId xmlns:a16="http://schemas.microsoft.com/office/drawing/2014/main" id="{BDF8FF5C-F795-43C3-B9C7-9A55463B5457}"/>
                  </a:ext>
                </a:extLst>
              </p:cNvPr>
              <p:cNvSpPr txBox="1">
                <a:spLocks noRot="1" noChangeAspect="1" noMove="1" noResize="1" noEditPoints="1" noAdjustHandles="1" noChangeArrowheads="1" noChangeShapeType="1" noTextEdit="1"/>
              </p:cNvSpPr>
              <p:nvPr/>
            </p:nvSpPr>
            <p:spPr>
              <a:xfrm>
                <a:off x="9274673" y="1568961"/>
                <a:ext cx="1784014" cy="307777"/>
              </a:xfrm>
              <a:prstGeom prst="rect">
                <a:avLst/>
              </a:prstGeom>
              <a:blipFill>
                <a:blip r:embed="rId9"/>
                <a:stretch>
                  <a:fillRect l="-2730" r="-341" b="-15686"/>
                </a:stretch>
              </a:blipFill>
            </p:spPr>
            <p:txBody>
              <a:bodyPr/>
              <a:lstStyle/>
              <a:p>
                <a:r>
                  <a:rPr lang="LID4096">
                    <a:noFill/>
                  </a:rPr>
                  <a:t> </a:t>
                </a:r>
              </a:p>
            </p:txBody>
          </p:sp>
        </mc:Fallback>
      </mc:AlternateContent>
      <p:sp>
        <p:nvSpPr>
          <p:cNvPr id="138" name="TextBox 137">
            <a:extLst>
              <a:ext uri="{FF2B5EF4-FFF2-40B4-BE49-F238E27FC236}">
                <a16:creationId xmlns:a16="http://schemas.microsoft.com/office/drawing/2014/main" id="{0897A51E-EEAC-D376-8508-26D53BEB3811}"/>
              </a:ext>
            </a:extLst>
          </p:cNvPr>
          <p:cNvSpPr txBox="1"/>
          <p:nvPr/>
        </p:nvSpPr>
        <p:spPr>
          <a:xfrm>
            <a:off x="242891" y="3536345"/>
            <a:ext cx="939845"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Input</a:t>
            </a:r>
            <a:endParaRPr lang="LID4096" sz="2400" b="1" dirty="0">
              <a:latin typeface="Beaufort for LOL" panose="02020503050000020004" pitchFamily="18" charset="0"/>
              <a:cs typeface="Beaufort for LOL" panose="02020503050000020004" pitchFamily="18" charset="0"/>
            </a:endParaRPr>
          </a:p>
        </p:txBody>
      </p:sp>
      <p:sp>
        <p:nvSpPr>
          <p:cNvPr id="139" name="TextBox 138">
            <a:extLst>
              <a:ext uri="{FF2B5EF4-FFF2-40B4-BE49-F238E27FC236}">
                <a16:creationId xmlns:a16="http://schemas.microsoft.com/office/drawing/2014/main" id="{1CFA4495-BF7B-5658-C01A-1B7D64361B86}"/>
              </a:ext>
            </a:extLst>
          </p:cNvPr>
          <p:cNvSpPr txBox="1"/>
          <p:nvPr/>
        </p:nvSpPr>
        <p:spPr>
          <a:xfrm>
            <a:off x="10870852" y="3467235"/>
            <a:ext cx="1182736"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Output</a:t>
            </a:r>
            <a:endParaRPr lang="LID4096" sz="2400"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102911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13B3-D85E-05FE-2C52-83D1CF4CCAF9}"/>
              </a:ext>
            </a:extLst>
          </p:cNvPr>
          <p:cNvSpPr>
            <a:spLocks noGrp="1"/>
          </p:cNvSpPr>
          <p:nvPr>
            <p:ph type="title"/>
          </p:nvPr>
        </p:nvSpPr>
        <p:spPr/>
        <p:txBody>
          <a:bodyPr/>
          <a:lstStyle/>
          <a:p>
            <a:r>
              <a:rPr lang="en-US" dirty="0"/>
              <a:t>Question!</a:t>
            </a:r>
            <a:endParaRPr lang="LID4096" dirty="0"/>
          </a:p>
        </p:txBody>
      </p:sp>
      <p:sp>
        <p:nvSpPr>
          <p:cNvPr id="3" name="Slide Number Placeholder 2">
            <a:extLst>
              <a:ext uri="{FF2B5EF4-FFF2-40B4-BE49-F238E27FC236}">
                <a16:creationId xmlns:a16="http://schemas.microsoft.com/office/drawing/2014/main" id="{AD669A44-E715-9F63-9662-2BFD693FC5DD}"/>
              </a:ext>
            </a:extLst>
          </p:cNvPr>
          <p:cNvSpPr>
            <a:spLocks noGrp="1"/>
          </p:cNvSpPr>
          <p:nvPr>
            <p:ph type="sldNum" sz="quarter" idx="12"/>
          </p:nvPr>
        </p:nvSpPr>
        <p:spPr/>
        <p:txBody>
          <a:bodyPr/>
          <a:lstStyle/>
          <a:p>
            <a:fld id="{CC491BDB-77F2-4EF0-887C-9DE660584513}" type="slidenum">
              <a:rPr lang="en-GB" smtClean="0"/>
              <a:pPr/>
              <a:t>6</a:t>
            </a:fld>
            <a:endParaRPr lang="en-GB" dirty="0"/>
          </a:p>
        </p:txBody>
      </p:sp>
      <p:sp>
        <p:nvSpPr>
          <p:cNvPr id="4" name="TextBox 3">
            <a:extLst>
              <a:ext uri="{FF2B5EF4-FFF2-40B4-BE49-F238E27FC236}">
                <a16:creationId xmlns:a16="http://schemas.microsoft.com/office/drawing/2014/main" id="{AD5E58AD-CDC6-8697-89A7-AAA6EA872125}"/>
              </a:ext>
            </a:extLst>
          </p:cNvPr>
          <p:cNvSpPr txBox="1"/>
          <p:nvPr/>
        </p:nvSpPr>
        <p:spPr>
          <a:xfrm>
            <a:off x="677834" y="1329797"/>
            <a:ext cx="515357" cy="1323439"/>
          </a:xfrm>
          <a:prstGeom prst="rect">
            <a:avLst/>
          </a:prstGeom>
          <a:noFill/>
        </p:spPr>
        <p:txBody>
          <a:bodyPr wrap="square" rtlCol="0">
            <a:spAutoFit/>
          </a:bodyPr>
          <a:lstStyle/>
          <a:p>
            <a:r>
              <a:rPr lang="en-US" sz="8000" dirty="0">
                <a:solidFill>
                  <a:srgbClr val="C00000"/>
                </a:solidFill>
                <a:latin typeface="Beaufort for LOL" panose="02020503050000020004" pitchFamily="18" charset="0"/>
                <a:cs typeface="Beaufort for LOL" panose="02020503050000020004" pitchFamily="18" charset="0"/>
              </a:rPr>
              <a:t>?</a:t>
            </a:r>
            <a:endParaRPr lang="LID4096" sz="8000" dirty="0">
              <a:solidFill>
                <a:srgbClr val="C00000"/>
              </a:solidFill>
              <a:latin typeface="Beaufort for LOL" panose="02020503050000020004" pitchFamily="18" charset="0"/>
              <a:cs typeface="Beaufort for LOL" panose="02020503050000020004" pitchFamily="18" charset="0"/>
            </a:endParaRPr>
          </a:p>
        </p:txBody>
      </p:sp>
      <p:sp>
        <p:nvSpPr>
          <p:cNvPr id="5" name="Rectangle: Rounded Corners 4">
            <a:extLst>
              <a:ext uri="{FF2B5EF4-FFF2-40B4-BE49-F238E27FC236}">
                <a16:creationId xmlns:a16="http://schemas.microsoft.com/office/drawing/2014/main" id="{BC39A931-A45E-FC6C-C87D-B7272928EB6F}"/>
              </a:ext>
            </a:extLst>
          </p:cNvPr>
          <p:cNvSpPr/>
          <p:nvPr/>
        </p:nvSpPr>
        <p:spPr>
          <a:xfrm>
            <a:off x="308317" y="1434792"/>
            <a:ext cx="11575366" cy="109651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TextBox 5">
            <a:extLst>
              <a:ext uri="{FF2B5EF4-FFF2-40B4-BE49-F238E27FC236}">
                <a16:creationId xmlns:a16="http://schemas.microsoft.com/office/drawing/2014/main" id="{26FDAE30-98E9-144F-558E-D89B8328CE2C}"/>
              </a:ext>
            </a:extLst>
          </p:cNvPr>
          <p:cNvSpPr txBox="1"/>
          <p:nvPr/>
        </p:nvSpPr>
        <p:spPr>
          <a:xfrm>
            <a:off x="3840147" y="1760683"/>
            <a:ext cx="4815768"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Why the non-linearity in each layer?</a:t>
            </a:r>
            <a:endParaRPr lang="LID4096" sz="2400" dirty="0">
              <a:solidFill>
                <a:schemeClr val="tx1"/>
              </a:solidFill>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753260-89C9-6706-76DB-948BA86270FB}"/>
                  </a:ext>
                </a:extLst>
              </p:cNvPr>
              <p:cNvSpPr txBox="1"/>
              <p:nvPr/>
            </p:nvSpPr>
            <p:spPr>
              <a:xfrm>
                <a:off x="308317" y="2991367"/>
                <a:ext cx="12453325"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Assume we replace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by the identity, i.e.,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d>
                      <m:dPr>
                        <m:ctrlPr>
                          <a:rPr lang="en-US" sz="2400" b="0" i="1" smtClean="0">
                            <a:latin typeface="Cambria Math" panose="02040503050406030204" pitchFamily="18" charset="0"/>
                            <a:cs typeface="Beaufort for LOL" panose="02020503050000020004" pitchFamily="18" charset="0"/>
                          </a:rPr>
                        </m:ctrlPr>
                      </m:dPr>
                      <m:e>
                        <m:r>
                          <a:rPr lang="en-US" sz="2400" b="1" i="1" smtClean="0">
                            <a:latin typeface="Cambria Math" panose="02040503050406030204" pitchFamily="18" charset="0"/>
                            <a:cs typeface="Beaufort for LOL" panose="02020503050000020004" pitchFamily="18" charset="0"/>
                          </a:rPr>
                          <m:t>𝒙</m:t>
                        </m:r>
                      </m:e>
                    </m:d>
                    <m:r>
                      <a:rPr lang="en-US" sz="2400" b="0" i="1" smtClean="0">
                        <a:latin typeface="Cambria Math" panose="02040503050406030204" pitchFamily="18" charset="0"/>
                        <a:cs typeface="Beaufort for LOL" panose="02020503050000020004" pitchFamily="18" charset="0"/>
                      </a:rPr>
                      <m:t>=</m:t>
                    </m:r>
                    <m:r>
                      <a:rPr lang="en-US" sz="2400" b="1" i="1" smtClean="0">
                        <a:latin typeface="Cambria Math" panose="02040503050406030204" pitchFamily="18" charset="0"/>
                        <a:cs typeface="Beaufort for LOL" panose="02020503050000020004" pitchFamily="18" charset="0"/>
                      </a:rPr>
                      <m:t>𝒙</m:t>
                    </m:r>
                  </m:oMath>
                </a14:m>
                <a:r>
                  <a:rPr lang="en-US" sz="2400" dirty="0">
                    <a:latin typeface="Beaufort for LOL" panose="02020503050000020004" pitchFamily="18" charset="0"/>
                    <a:cs typeface="Beaufort for LOL" panose="02020503050000020004" pitchFamily="18" charset="0"/>
                  </a:rPr>
                  <a:t>. </a:t>
                </a:r>
                <a:r>
                  <a:rPr lang="en-US" sz="2400" dirty="0" err="1">
                    <a:latin typeface="Beaufort for LOL" panose="02020503050000020004" pitchFamily="18" charset="0"/>
                    <a:cs typeface="Beaufort for LOL" panose="02020503050000020004" pitchFamily="18" charset="0"/>
                  </a:rPr>
                  <a:t>W.l.o.g</a:t>
                </a:r>
                <a:r>
                  <a:rPr lang="en-US" sz="2400" dirty="0">
                    <a:latin typeface="Beaufort for LOL" panose="02020503050000020004" pitchFamily="18" charset="0"/>
                    <a:cs typeface="Beaufort for LOL" panose="02020503050000020004" pitchFamily="18" charset="0"/>
                  </a:rPr>
                  <a:t>., we set all biases </a:t>
                </a:r>
                <a14:m>
                  <m:oMath xmlns:m="http://schemas.openxmlformats.org/officeDocument/2006/math">
                    <m:sSub>
                      <m:sSubPr>
                        <m:ctrlPr>
                          <a:rPr lang="en-US" sz="2400" b="1" i="1" smtClean="0">
                            <a:latin typeface="Cambria Math" panose="02040503050406030204" pitchFamily="18" charset="0"/>
                            <a:cs typeface="Beaufort for LOL" panose="02020503050000020004" pitchFamily="18" charset="0"/>
                          </a:rPr>
                        </m:ctrlPr>
                      </m:sSubPr>
                      <m:e>
                        <m:r>
                          <a:rPr lang="en-US" sz="2400" b="1" i="1" smtClean="0">
                            <a:latin typeface="Cambria Math" panose="02040503050406030204" pitchFamily="18" charset="0"/>
                            <a:cs typeface="Beaufort for LOL" panose="02020503050000020004" pitchFamily="18" charset="0"/>
                          </a:rPr>
                          <m:t>𝒃</m:t>
                        </m:r>
                      </m:e>
                      <m:sub>
                        <m:r>
                          <a:rPr lang="en-US" sz="2400" b="1" i="1" smtClean="0">
                            <a:latin typeface="Cambria Math" panose="02040503050406030204" pitchFamily="18" charset="0"/>
                            <a:cs typeface="Beaufort for LOL" panose="02020503050000020004" pitchFamily="18" charset="0"/>
                          </a:rPr>
                          <m:t>𝒊</m:t>
                        </m:r>
                      </m:sub>
                    </m:sSub>
                    <m:r>
                      <a:rPr lang="en-US" sz="2400" b="0" i="1" smtClean="0">
                        <a:latin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0</a:t>
                </a:r>
                <a:r>
                  <a:rPr lang="en-US" sz="2400" dirty="0">
                    <a:latin typeface="Beaufort for LOL" panose="02020503050000020004" pitchFamily="18" charset="0"/>
                    <a:cs typeface="Beaufort for LOL" panose="02020503050000020004" pitchFamily="18" charset="0"/>
                  </a:rPr>
                  <a:t>.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Then we have:</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3D753260-89C9-6706-76DB-948BA86270FB}"/>
                  </a:ext>
                </a:extLst>
              </p:cNvPr>
              <p:cNvSpPr txBox="1">
                <a:spLocks noRot="1" noChangeAspect="1" noMove="1" noResize="1" noEditPoints="1" noAdjustHandles="1" noChangeArrowheads="1" noChangeShapeType="1" noTextEdit="1"/>
              </p:cNvSpPr>
              <p:nvPr/>
            </p:nvSpPr>
            <p:spPr>
              <a:xfrm>
                <a:off x="308317" y="2991367"/>
                <a:ext cx="12453325" cy="830997"/>
              </a:xfrm>
              <a:prstGeom prst="rect">
                <a:avLst/>
              </a:prstGeom>
              <a:blipFill>
                <a:blip r:embed="rId2"/>
                <a:stretch>
                  <a:fillRect l="-784" t="-5882" b="-1617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D40278-094E-BA18-0BC5-8B9F3F9B8786}"/>
                  </a:ext>
                </a:extLst>
              </p:cNvPr>
              <p:cNvSpPr txBox="1"/>
              <p:nvPr/>
            </p:nvSpPr>
            <p:spPr>
              <a:xfrm>
                <a:off x="1574868" y="4081890"/>
                <a:ext cx="3868302" cy="4010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Ψ</m:t>
                          </m:r>
                        </m:e>
                        <m: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𝑾</m:t>
                              </m:r>
                            </m:e>
                            <m:sub>
                              <m:r>
                                <a:rPr lang="en-US" sz="2400" b="1" i="1" smtClean="0">
                                  <a:latin typeface="Cambria Math" panose="02040503050406030204" pitchFamily="18" charset="0"/>
                                </a:rPr>
                                <m:t>𝑳</m:t>
                              </m:r>
                            </m:sub>
                          </m:sSub>
                          <m:r>
                            <a:rPr lang="en-US" sz="2400" b="1" i="1">
                              <a:latin typeface="Cambria Math" panose="02040503050406030204" pitchFamily="18" charset="0"/>
                            </a:rPr>
                            <m:t>,</m:t>
                          </m:r>
                          <m:r>
                            <a:rPr lang="en-US" sz="2400" b="1" i="1" smtClean="0">
                              <a:latin typeface="Cambria Math" panose="02040503050406030204" pitchFamily="18" charset="0"/>
                            </a:rPr>
                            <m:t>𝟎</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m:rPr>
                              <m:sty m:val="p"/>
                            </m:rPr>
                            <a:rPr lang="en-US" sz="2400">
                              <a:latin typeface="Cambria Math" panose="02040503050406030204" pitchFamily="18" charset="0"/>
                            </a:rPr>
                            <m:t>Ψ</m:t>
                          </m:r>
                        </m:e>
                        <m:sub>
                          <m:sSub>
                            <m:sSubPr>
                              <m:ctrlPr>
                                <a:rPr lang="en-US" sz="2400" b="1" i="1" smtClean="0">
                                  <a:latin typeface="Cambria Math" panose="02040503050406030204" pitchFamily="18" charset="0"/>
                                </a:rPr>
                              </m:ctrlPr>
                            </m:sSubPr>
                            <m:e>
                              <m:r>
                                <a:rPr lang="en-US" sz="2400" b="1" i="1">
                                  <a:latin typeface="Cambria Math" panose="02040503050406030204" pitchFamily="18" charset="0"/>
                                </a:rPr>
                                <m:t>𝑾</m:t>
                              </m:r>
                            </m:e>
                            <m:sub>
                              <m:r>
                                <a:rPr lang="en-US" sz="2400" b="1" i="1" smtClean="0">
                                  <a:latin typeface="Cambria Math" panose="02040503050406030204" pitchFamily="18" charset="0"/>
                                </a:rPr>
                                <m:t>𝟏</m:t>
                              </m:r>
                            </m:sub>
                          </m:sSub>
                          <m:r>
                            <a:rPr lang="en-US" sz="2400" i="1">
                              <a:latin typeface="Cambria Math" panose="02040503050406030204" pitchFamily="18" charset="0"/>
                            </a:rPr>
                            <m:t>,</m:t>
                          </m:r>
                          <m:r>
                            <a:rPr lang="en-US" sz="2400" b="1" i="1" smtClean="0">
                              <a:latin typeface="Cambria Math" panose="02040503050406030204" pitchFamily="18" charset="0"/>
                            </a:rPr>
                            <m:t>𝟎</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oMath>
                  </m:oMathPara>
                </a14:m>
                <a:endParaRPr lang="en-US" sz="2400" dirty="0"/>
              </a:p>
            </p:txBody>
          </p:sp>
        </mc:Choice>
        <mc:Fallback xmlns="">
          <p:sp>
            <p:nvSpPr>
              <p:cNvPr id="9" name="TextBox 8">
                <a:extLst>
                  <a:ext uri="{FF2B5EF4-FFF2-40B4-BE49-F238E27FC236}">
                    <a16:creationId xmlns:a16="http://schemas.microsoft.com/office/drawing/2014/main" id="{E5D40278-094E-BA18-0BC5-8B9F3F9B8786}"/>
                  </a:ext>
                </a:extLst>
              </p:cNvPr>
              <p:cNvSpPr txBox="1">
                <a:spLocks noRot="1" noChangeAspect="1" noMove="1" noResize="1" noEditPoints="1" noAdjustHandles="1" noChangeArrowheads="1" noChangeShapeType="1" noTextEdit="1"/>
              </p:cNvSpPr>
              <p:nvPr/>
            </p:nvSpPr>
            <p:spPr>
              <a:xfrm>
                <a:off x="1574868" y="4081890"/>
                <a:ext cx="3868302" cy="401072"/>
              </a:xfrm>
              <a:prstGeom prst="rect">
                <a:avLst/>
              </a:prstGeom>
              <a:blipFill>
                <a:blip r:embed="rId3"/>
                <a:stretch>
                  <a:fillRect l="-1417" b="-15385"/>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DFAA68-82A0-E295-C70D-F7C7364C1B24}"/>
                  </a:ext>
                </a:extLst>
              </p:cNvPr>
              <p:cNvSpPr txBox="1"/>
              <p:nvPr/>
            </p:nvSpPr>
            <p:spPr>
              <a:xfrm>
                <a:off x="2267120" y="4806210"/>
                <a:ext cx="3146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1" i="1" smtClean="0">
                              <a:latin typeface="Cambria Math" panose="02040503050406030204" pitchFamily="18" charset="0"/>
                            </a:rPr>
                            <m:t>𝑳</m:t>
                          </m:r>
                        </m:sub>
                      </m:sSub>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𝑾</m:t>
                          </m:r>
                        </m:e>
                        <m:sub>
                          <m:r>
                            <a:rPr lang="en-US" sz="2400" b="1" i="1">
                              <a:latin typeface="Cambria Math" panose="02040503050406030204" pitchFamily="18" charset="0"/>
                            </a:rPr>
                            <m:t>𝑳</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1" i="1" smtClean="0">
                              <a:latin typeface="Cambria Math" panose="02040503050406030204" pitchFamily="18" charset="0"/>
                            </a:rPr>
                            <m:t>𝟏</m:t>
                          </m:r>
                        </m:sub>
                      </m:sSub>
                      <m:r>
                        <a:rPr lang="en-US" sz="2400" b="1" i="1" smtClean="0">
                          <a:latin typeface="Cambria Math" panose="02040503050406030204" pitchFamily="18" charset="0"/>
                        </a:rPr>
                        <m:t>𝒙</m:t>
                      </m:r>
                      <m:r>
                        <a:rPr lang="en-US" sz="2400" b="1" i="1" smtClean="0">
                          <a:latin typeface="Cambria Math" panose="02040503050406030204" pitchFamily="18" charset="0"/>
                        </a:rPr>
                        <m:t> </m:t>
                      </m:r>
                    </m:oMath>
                  </m:oMathPara>
                </a14:m>
                <a:endParaRPr lang="en-US" sz="2400" b="1" dirty="0"/>
              </a:p>
            </p:txBody>
          </p:sp>
        </mc:Choice>
        <mc:Fallback xmlns="">
          <p:sp>
            <p:nvSpPr>
              <p:cNvPr id="10" name="TextBox 9">
                <a:extLst>
                  <a:ext uri="{FF2B5EF4-FFF2-40B4-BE49-F238E27FC236}">
                    <a16:creationId xmlns:a16="http://schemas.microsoft.com/office/drawing/2014/main" id="{9BDFAA68-82A0-E295-C70D-F7C7364C1B24}"/>
                  </a:ext>
                </a:extLst>
              </p:cNvPr>
              <p:cNvSpPr txBox="1">
                <a:spLocks noRot="1" noChangeAspect="1" noMove="1" noResize="1" noEditPoints="1" noAdjustHandles="1" noChangeArrowheads="1" noChangeShapeType="1" noTextEdit="1"/>
              </p:cNvSpPr>
              <p:nvPr/>
            </p:nvSpPr>
            <p:spPr>
              <a:xfrm>
                <a:off x="2267120" y="4806210"/>
                <a:ext cx="3146054" cy="369332"/>
              </a:xfrm>
              <a:prstGeom prst="rect">
                <a:avLst/>
              </a:prstGeom>
              <a:blipFill>
                <a:blip r:embed="rId4"/>
                <a:stretch>
                  <a:fillRect l="-581" b="-14754"/>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7AA83B-427B-E0BA-888A-1F267D6B050D}"/>
                  </a:ext>
                </a:extLst>
              </p:cNvPr>
              <p:cNvSpPr txBox="1"/>
              <p:nvPr/>
            </p:nvSpPr>
            <p:spPr>
              <a:xfrm>
                <a:off x="2267120" y="5423208"/>
                <a:ext cx="932691"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𝑾</m:t>
                          </m:r>
                        </m:e>
                      </m:acc>
                      <m:r>
                        <a:rPr lang="en-US" sz="2400" b="1" i="1" smtClean="0">
                          <a:latin typeface="Cambria Math" panose="02040503050406030204" pitchFamily="18" charset="0"/>
                        </a:rPr>
                        <m:t>𝒙</m:t>
                      </m:r>
                      <m:r>
                        <a:rPr lang="en-US" sz="2400" b="1" i="1" smtClean="0">
                          <a:latin typeface="Cambria Math" panose="02040503050406030204" pitchFamily="18" charset="0"/>
                        </a:rPr>
                        <m:t> </m:t>
                      </m:r>
                    </m:oMath>
                  </m:oMathPara>
                </a14:m>
                <a:endParaRPr lang="en-US" sz="2400" b="1" dirty="0"/>
              </a:p>
            </p:txBody>
          </p:sp>
        </mc:Choice>
        <mc:Fallback xmlns="">
          <p:sp>
            <p:nvSpPr>
              <p:cNvPr id="11" name="TextBox 10">
                <a:extLst>
                  <a:ext uri="{FF2B5EF4-FFF2-40B4-BE49-F238E27FC236}">
                    <a16:creationId xmlns:a16="http://schemas.microsoft.com/office/drawing/2014/main" id="{A47AA83B-427B-E0BA-888A-1F267D6B050D}"/>
                  </a:ext>
                </a:extLst>
              </p:cNvPr>
              <p:cNvSpPr txBox="1">
                <a:spLocks noRot="1" noChangeAspect="1" noMove="1" noResize="1" noEditPoints="1" noAdjustHandles="1" noChangeArrowheads="1" noChangeShapeType="1" noTextEdit="1"/>
              </p:cNvSpPr>
              <p:nvPr/>
            </p:nvSpPr>
            <p:spPr>
              <a:xfrm>
                <a:off x="2267120" y="5423208"/>
                <a:ext cx="932691" cy="378502"/>
              </a:xfrm>
              <a:prstGeom prst="rect">
                <a:avLst/>
              </a:prstGeom>
              <a:blipFill>
                <a:blip r:embed="rId5"/>
                <a:stretch>
                  <a:fillRect l="-3268" t="-22581" r="-47059" b="-6452"/>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FA5690-0B30-C9E6-B735-369C83934D04}"/>
                  </a:ext>
                </a:extLst>
              </p:cNvPr>
              <p:cNvSpPr txBox="1"/>
              <p:nvPr/>
            </p:nvSpPr>
            <p:spPr>
              <a:xfrm>
                <a:off x="308317" y="6057885"/>
                <a:ext cx="4370009" cy="47083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with </a:t>
                </a:r>
                <a14:m>
                  <m:oMath xmlns:m="http://schemas.openxmlformats.org/officeDocument/2006/math">
                    <m:acc>
                      <m:accPr>
                        <m:chr m:val="̃"/>
                        <m:ctrlPr>
                          <a:rPr lang="en-US" sz="2400" b="0" i="1" smtClean="0">
                            <a:latin typeface="Cambria Math" panose="02040503050406030204" pitchFamily="18" charset="0"/>
                            <a:cs typeface="Beaufort for LOL" panose="02020503050000020004" pitchFamily="18" charset="0"/>
                          </a:rPr>
                        </m:ctrlPr>
                      </m:accPr>
                      <m:e>
                        <m:r>
                          <a:rPr lang="en-US" sz="2400" b="1" i="1" smtClean="0">
                            <a:latin typeface="Cambria Math" panose="02040503050406030204" pitchFamily="18" charset="0"/>
                            <a:cs typeface="Beaufort for LOL" panose="02020503050000020004" pitchFamily="18" charset="0"/>
                          </a:rPr>
                          <m:t>𝑾</m:t>
                        </m:r>
                      </m:e>
                    </m:acc>
                    <m:r>
                      <a:rPr lang="en-US" sz="2400" b="0" i="1" dirty="0" smtClean="0">
                        <a:latin typeface="Cambria Math" panose="02040503050406030204" pitchFamily="18" charset="0"/>
                        <a:cs typeface="Beaufort for LOL" panose="02020503050000020004" pitchFamily="18" charset="0"/>
                      </a:rPr>
                      <m:t>=</m:t>
                    </m:r>
                  </m:oMath>
                </a14:m>
                <a:r>
                  <a:rPr lang="en-US" sz="2400" b="1" dirty="0"/>
                  <a:t>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𝑾</m:t>
                        </m:r>
                      </m:e>
                      <m:sub>
                        <m:r>
                          <a:rPr lang="en-US" sz="2400" b="1" i="1">
                            <a:latin typeface="Cambria Math" panose="02040503050406030204" pitchFamily="18" charset="0"/>
                          </a:rPr>
                          <m:t>𝑳</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𝑾</m:t>
                        </m:r>
                      </m:e>
                      <m:sub>
                        <m:r>
                          <a:rPr lang="en-US" sz="2400" b="1" i="1">
                            <a:latin typeface="Cambria Math" panose="02040503050406030204" pitchFamily="18" charset="0"/>
                          </a:rPr>
                          <m:t>𝑳</m:t>
                        </m:r>
                        <m:r>
                          <a:rPr lang="en-US" sz="2400" b="1" i="1">
                            <a:latin typeface="Cambria Math" panose="02040503050406030204" pitchFamily="18" charset="0"/>
                          </a:rPr>
                          <m:t>−</m:t>
                        </m:r>
                        <m:r>
                          <a:rPr lang="en-US" sz="2400" b="1" i="1">
                            <a:latin typeface="Cambria Math" panose="02040503050406030204" pitchFamily="18" charset="0"/>
                          </a:rPr>
                          <m:t>𝟏</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𝑾</m:t>
                        </m:r>
                      </m:e>
                      <m:sub>
                        <m:r>
                          <a:rPr lang="en-US" sz="2400" b="1" i="1">
                            <a:latin typeface="Cambria Math" panose="02040503050406030204" pitchFamily="18" charset="0"/>
                          </a:rPr>
                          <m:t>𝟏</m:t>
                        </m:r>
                      </m:sub>
                    </m:sSub>
                  </m:oMath>
                </a14:m>
                <a:endParaRPr lang="LID4096" sz="2400" b="1"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D0FA5690-0B30-C9E6-B735-369C83934D04}"/>
                  </a:ext>
                </a:extLst>
              </p:cNvPr>
              <p:cNvSpPr txBox="1">
                <a:spLocks noRot="1" noChangeAspect="1" noMove="1" noResize="1" noEditPoints="1" noAdjustHandles="1" noChangeArrowheads="1" noChangeShapeType="1" noTextEdit="1"/>
              </p:cNvSpPr>
              <p:nvPr/>
            </p:nvSpPr>
            <p:spPr>
              <a:xfrm>
                <a:off x="308317" y="6057885"/>
                <a:ext cx="4370009" cy="470835"/>
              </a:xfrm>
              <a:prstGeom prst="rect">
                <a:avLst/>
              </a:prstGeom>
              <a:blipFill>
                <a:blip r:embed="rId6"/>
                <a:stretch>
                  <a:fillRect l="-2235" t="-9091" b="-28571"/>
                </a:stretch>
              </a:blipFill>
            </p:spPr>
            <p:txBody>
              <a:bodyPr/>
              <a:lstStyle/>
              <a:p>
                <a:r>
                  <a:rPr lang="LID4096">
                    <a:noFill/>
                  </a:rPr>
                  <a:t> </a:t>
                </a:r>
              </a:p>
            </p:txBody>
          </p:sp>
        </mc:Fallback>
      </mc:AlternateContent>
      <p:sp>
        <p:nvSpPr>
          <p:cNvPr id="13" name="Oval 12">
            <a:extLst>
              <a:ext uri="{FF2B5EF4-FFF2-40B4-BE49-F238E27FC236}">
                <a16:creationId xmlns:a16="http://schemas.microsoft.com/office/drawing/2014/main" id="{9E4A5ABE-FF3A-024E-F060-2CB2A4177188}"/>
              </a:ext>
            </a:extLst>
          </p:cNvPr>
          <p:cNvSpPr/>
          <p:nvPr/>
        </p:nvSpPr>
        <p:spPr>
          <a:xfrm>
            <a:off x="7752865" y="4205055"/>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Oval 13">
            <a:extLst>
              <a:ext uri="{FF2B5EF4-FFF2-40B4-BE49-F238E27FC236}">
                <a16:creationId xmlns:a16="http://schemas.microsoft.com/office/drawing/2014/main" id="{BDEDF44F-AF2A-F2E0-978F-5E882D12A0A9}"/>
              </a:ext>
            </a:extLst>
          </p:cNvPr>
          <p:cNvSpPr/>
          <p:nvPr/>
        </p:nvSpPr>
        <p:spPr>
          <a:xfrm>
            <a:off x="7752864" y="5325769"/>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Oval 14">
            <a:extLst>
              <a:ext uri="{FF2B5EF4-FFF2-40B4-BE49-F238E27FC236}">
                <a16:creationId xmlns:a16="http://schemas.microsoft.com/office/drawing/2014/main" id="{F778F366-7EC6-AB7F-45E0-BE7AB091FB44}"/>
              </a:ext>
            </a:extLst>
          </p:cNvPr>
          <p:cNvSpPr/>
          <p:nvPr/>
        </p:nvSpPr>
        <p:spPr>
          <a:xfrm>
            <a:off x="9838661" y="4778558"/>
            <a:ext cx="475941" cy="475941"/>
          </a:xfrm>
          <a:prstGeom prst="ellipse">
            <a:avLst/>
          </a:prstGeom>
          <a:solidFill>
            <a:schemeClr val="accent1">
              <a:lumMod val="60000"/>
              <a:lumOff val="40000"/>
            </a:schemeClr>
          </a:solid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6" name="Straight Arrow Connector 15">
            <a:extLst>
              <a:ext uri="{FF2B5EF4-FFF2-40B4-BE49-F238E27FC236}">
                <a16:creationId xmlns:a16="http://schemas.microsoft.com/office/drawing/2014/main" id="{4B03CF9F-DB6B-E587-5FDB-C1DAD3A8A038}"/>
              </a:ext>
            </a:extLst>
          </p:cNvPr>
          <p:cNvCxnSpPr>
            <a:cxnSpLocks/>
            <a:stCxn id="14" idx="6"/>
            <a:endCxn id="15" idx="2"/>
          </p:cNvCxnSpPr>
          <p:nvPr/>
        </p:nvCxnSpPr>
        <p:spPr>
          <a:xfrm flipV="1">
            <a:off x="8228805" y="5016529"/>
            <a:ext cx="1609856" cy="547211"/>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4E51CE-F6E1-89D7-BB7E-76025E4DE09E}"/>
              </a:ext>
            </a:extLst>
          </p:cNvPr>
          <p:cNvCxnSpPr>
            <a:cxnSpLocks/>
            <a:stCxn id="13" idx="6"/>
            <a:endCxn id="15" idx="2"/>
          </p:cNvCxnSpPr>
          <p:nvPr/>
        </p:nvCxnSpPr>
        <p:spPr>
          <a:xfrm>
            <a:off x="8228806" y="4443026"/>
            <a:ext cx="1609855" cy="573503"/>
          </a:xfrm>
          <a:prstGeom prst="straightConnector1">
            <a:avLst/>
          </a:prstGeom>
          <a:ln w="47625"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A99E07-D478-6B10-B8A7-F796E68CBE00}"/>
              </a:ext>
            </a:extLst>
          </p:cNvPr>
          <p:cNvSpPr txBox="1"/>
          <p:nvPr/>
        </p:nvSpPr>
        <p:spPr>
          <a:xfrm>
            <a:off x="7011574" y="6110950"/>
            <a:ext cx="5058752" cy="461665"/>
          </a:xfrm>
          <a:prstGeom prst="rect">
            <a:avLst/>
          </a:prstGeom>
          <a:noFill/>
        </p:spPr>
        <p:txBody>
          <a:bodyPr wrap="square" rtlCol="0">
            <a:spAutoFit/>
          </a:bodyPr>
          <a:lstStyle/>
          <a:p>
            <a:r>
              <a:rPr lang="en-US" sz="2400" b="1" dirty="0">
                <a:solidFill>
                  <a:srgbClr val="C00000"/>
                </a:solidFill>
                <a:latin typeface="Beaufort for LOL" panose="02020503050000020004" pitchFamily="18" charset="0"/>
                <a:cs typeface="Beaufort for LOL" panose="02020503050000020004" pitchFamily="18" charset="0"/>
              </a:rPr>
              <a:t>That’s just linear regression!</a:t>
            </a:r>
          </a:p>
        </p:txBody>
      </p:sp>
    </p:spTree>
    <p:extLst>
      <p:ext uri="{BB962C8B-B14F-4D97-AF65-F5344CB8AC3E}">
        <p14:creationId xmlns:p14="http://schemas.microsoft.com/office/powerpoint/2010/main" val="35730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animBg="1"/>
      <p:bldP spid="14" grpId="0" animBg="1"/>
      <p:bldP spid="15"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CAB4-37FC-6971-4276-852A50515627}"/>
              </a:ext>
            </a:extLst>
          </p:cNvPr>
          <p:cNvSpPr>
            <a:spLocks noGrp="1"/>
          </p:cNvSpPr>
          <p:nvPr>
            <p:ph type="title"/>
          </p:nvPr>
        </p:nvSpPr>
        <p:spPr/>
        <p:txBody>
          <a:bodyPr/>
          <a:lstStyle/>
          <a:p>
            <a:r>
              <a:rPr lang="en-US" dirty="0"/>
              <a:t>Warm-up: approximation properties of neural networks</a:t>
            </a:r>
            <a:endParaRPr lang="LID4096" dirty="0"/>
          </a:p>
        </p:txBody>
      </p:sp>
      <p:sp>
        <p:nvSpPr>
          <p:cNvPr id="3" name="Slide Number Placeholder 2">
            <a:extLst>
              <a:ext uri="{FF2B5EF4-FFF2-40B4-BE49-F238E27FC236}">
                <a16:creationId xmlns:a16="http://schemas.microsoft.com/office/drawing/2014/main" id="{17CAC342-C068-3790-4F91-C60BC6CCB883}"/>
              </a:ext>
            </a:extLst>
          </p:cNvPr>
          <p:cNvSpPr>
            <a:spLocks noGrp="1"/>
          </p:cNvSpPr>
          <p:nvPr>
            <p:ph type="sldNum" sz="quarter" idx="12"/>
          </p:nvPr>
        </p:nvSpPr>
        <p:spPr/>
        <p:txBody>
          <a:bodyPr/>
          <a:lstStyle/>
          <a:p>
            <a:fld id="{CC491BDB-77F2-4EF0-887C-9DE660584513}" type="slidenum">
              <a:rPr lang="en-GB" smtClean="0"/>
              <a:pPr/>
              <a:t>7</a:t>
            </a:fld>
            <a:endParaRPr lang="en-GB" dirty="0"/>
          </a:p>
        </p:txBody>
      </p:sp>
      <p:sp>
        <p:nvSpPr>
          <p:cNvPr id="4" name="TextBox 3">
            <a:extLst>
              <a:ext uri="{FF2B5EF4-FFF2-40B4-BE49-F238E27FC236}">
                <a16:creationId xmlns:a16="http://schemas.microsoft.com/office/drawing/2014/main" id="{457FD049-D7CC-D5DC-59D7-A4474FE16946}"/>
              </a:ext>
            </a:extLst>
          </p:cNvPr>
          <p:cNvSpPr txBox="1"/>
          <p:nvPr/>
        </p:nvSpPr>
        <p:spPr>
          <a:xfrm>
            <a:off x="242890" y="1099654"/>
            <a:ext cx="1245332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So, what can we represent with neural networks?</a:t>
            </a:r>
            <a:endParaRPr lang="LID4096"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3BF9A230-B1F8-0B9F-1831-309A635B6A28}"/>
              </a:ext>
            </a:extLst>
          </p:cNvPr>
          <p:cNvSpPr txBox="1"/>
          <p:nvPr/>
        </p:nvSpPr>
        <p:spPr>
          <a:xfrm>
            <a:off x="242890" y="1644635"/>
            <a:ext cx="1245332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Let’s start with a specific case: </a:t>
            </a:r>
            <a:r>
              <a:rPr lang="en-US" sz="2400" b="1" dirty="0">
                <a:latin typeface="Beaufort for LOL" panose="02020503050000020004" pitchFamily="18" charset="0"/>
                <a:cs typeface="Beaufort for LOL" panose="02020503050000020004" pitchFamily="18" charset="0"/>
              </a:rPr>
              <a:t>fitting Lipschitz continuous functions.</a:t>
            </a:r>
            <a:endParaRPr lang="LID4096" sz="2400" b="1" dirty="0">
              <a:latin typeface="Beaufort for LOL" panose="02020503050000020004" pitchFamily="18" charset="0"/>
              <a:cs typeface="Beaufort for LOL" panose="02020503050000020004" pitchFamily="18" charset="0"/>
            </a:endParaRPr>
          </a:p>
        </p:txBody>
      </p:sp>
      <p:sp>
        <p:nvSpPr>
          <p:cNvPr id="6" name="Rectangle: Rounded Corners 5">
            <a:extLst>
              <a:ext uri="{FF2B5EF4-FFF2-40B4-BE49-F238E27FC236}">
                <a16:creationId xmlns:a16="http://schemas.microsoft.com/office/drawing/2014/main" id="{28A3504A-708D-8248-12B9-F4202E451251}"/>
              </a:ext>
            </a:extLst>
          </p:cNvPr>
          <p:cNvSpPr/>
          <p:nvPr/>
        </p:nvSpPr>
        <p:spPr>
          <a:xfrm>
            <a:off x="233895" y="2320608"/>
            <a:ext cx="11724209" cy="1475215"/>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B89A58-1A20-6E26-96E9-AE63EF29CDA3}"/>
                  </a:ext>
                </a:extLst>
              </p:cNvPr>
              <p:cNvSpPr txBox="1"/>
              <p:nvPr/>
            </p:nvSpPr>
            <p:spPr>
              <a:xfrm>
                <a:off x="242890" y="2422469"/>
                <a:ext cx="1245332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 function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𝑔</m:t>
                    </m:r>
                    <m:r>
                      <a:rPr lang="de-DE" sz="2400" i="1" dirty="0">
                        <a:latin typeface="Cambria Math" panose="02040503050406030204" pitchFamily="18" charset="0"/>
                        <a:cs typeface="Beaufort for LOL" panose="02020503050000020004" pitchFamily="18" charset="0"/>
                      </a:rPr>
                      <m:t>:</m:t>
                    </m:r>
                    <m:r>
                      <a:rPr lang="de-DE" sz="2400" b="0" i="1" dirty="0" smtClean="0">
                        <a:latin typeface="Cambria Math" panose="02040503050406030204" pitchFamily="18" charset="0"/>
                        <a:cs typeface="Beaufort for LOL" panose="02020503050000020004" pitchFamily="18" charset="0"/>
                      </a:rPr>
                      <m:t> </m:t>
                    </m:r>
                    <m:r>
                      <a:rPr lang="de-DE" sz="2400" b="0" i="1" dirty="0" smtClean="0">
                        <a:latin typeface="Cambria Math" panose="02040503050406030204" pitchFamily="18" charset="0"/>
                        <a:ea typeface="Cambria Math" panose="02040503050406030204" pitchFamily="18" charset="0"/>
                        <a:cs typeface="Beaufort for LOL" panose="02020503050000020004" pitchFamily="18" charset="0"/>
                      </a:rPr>
                      <m:t>ℝ</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a:t>
                </a:r>
                <a14:m>
                  <m:oMath xmlns:m="http://schemas.openxmlformats.org/officeDocument/2006/math">
                    <m:r>
                      <a:rPr lang="de-DE" sz="2400" i="1" dirty="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is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-Lipschitz if for all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𝑦</m:t>
                    </m:r>
                    <m:r>
                      <a:rPr lang="en-US" sz="2400" b="0" i="1" dirty="0" smtClean="0">
                        <a:latin typeface="Cambria Math" panose="02040503050406030204" pitchFamily="18" charset="0"/>
                        <a:cs typeface="Beaufort for LOL" panose="02020503050000020004" pitchFamily="18" charset="0"/>
                      </a:rPr>
                      <m:t>∈</m:t>
                    </m:r>
                    <m:r>
                      <a:rPr lang="de-DE" sz="2400" i="1" dirty="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dirty="0">
                    <a:latin typeface="Beaufort for LOL" panose="02020503050000020004" pitchFamily="18" charset="0"/>
                    <a:cs typeface="Beaufort for LOL" panose="02020503050000020004" pitchFamily="18" charset="0"/>
                  </a:rPr>
                  <a:t>, we have</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CFB89A58-1A20-6E26-96E9-AE63EF29CDA3}"/>
                  </a:ext>
                </a:extLst>
              </p:cNvPr>
              <p:cNvSpPr txBox="1">
                <a:spLocks noRot="1" noChangeAspect="1" noMove="1" noResize="1" noEditPoints="1" noAdjustHandles="1" noChangeArrowheads="1" noChangeShapeType="1" noTextEdit="1"/>
              </p:cNvSpPr>
              <p:nvPr/>
            </p:nvSpPr>
            <p:spPr>
              <a:xfrm>
                <a:off x="242890" y="2422469"/>
                <a:ext cx="12453325" cy="461665"/>
              </a:xfrm>
              <a:prstGeom prst="rect">
                <a:avLst/>
              </a:prstGeom>
              <a:blipFill>
                <a:blip r:embed="rId3"/>
                <a:stretch>
                  <a:fillRect l="-783" t="-10526" b="-2894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4DFC19-F4FE-B62E-44AA-445DD5FEEDAA}"/>
                  </a:ext>
                </a:extLst>
              </p:cNvPr>
              <p:cNvSpPr txBox="1"/>
              <p:nvPr/>
            </p:nvSpPr>
            <p:spPr>
              <a:xfrm>
                <a:off x="2726295" y="3107834"/>
                <a:ext cx="63476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𝑦</m:t>
                              </m:r>
                            </m:e>
                          </m:d>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𝐿</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𝑦</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m:oMathPara>
                </a14:m>
                <a:endParaRPr lang="LID4096" sz="2400" dirty="0"/>
              </a:p>
            </p:txBody>
          </p:sp>
        </mc:Choice>
        <mc:Fallback xmlns="">
          <p:sp>
            <p:nvSpPr>
              <p:cNvPr id="9" name="TextBox 8">
                <a:extLst>
                  <a:ext uri="{FF2B5EF4-FFF2-40B4-BE49-F238E27FC236}">
                    <a16:creationId xmlns:a16="http://schemas.microsoft.com/office/drawing/2014/main" id="{BA4DFC19-F4FE-B62E-44AA-445DD5FEEDAA}"/>
                  </a:ext>
                </a:extLst>
              </p:cNvPr>
              <p:cNvSpPr txBox="1">
                <a:spLocks noRot="1" noChangeAspect="1" noMove="1" noResize="1" noEditPoints="1" noAdjustHandles="1" noChangeArrowheads="1" noChangeShapeType="1" noTextEdit="1"/>
              </p:cNvSpPr>
              <p:nvPr/>
            </p:nvSpPr>
            <p:spPr>
              <a:xfrm>
                <a:off x="2726295" y="3107834"/>
                <a:ext cx="6347636" cy="461665"/>
              </a:xfrm>
              <a:prstGeom prst="rect">
                <a:avLst/>
              </a:prstGeom>
              <a:blipFill>
                <a:blip r:embed="rId4"/>
                <a:stretch>
                  <a:fillRect b="-17105"/>
                </a:stretch>
              </a:blipFill>
            </p:spPr>
            <p:txBody>
              <a:bodyPr/>
              <a:lstStyle/>
              <a:p>
                <a:r>
                  <a:rPr lang="LID4096">
                    <a:noFill/>
                  </a:rPr>
                  <a:t> </a:t>
                </a:r>
              </a:p>
            </p:txBody>
          </p:sp>
        </mc:Fallback>
      </mc:AlternateContent>
      <p:sp>
        <p:nvSpPr>
          <p:cNvPr id="10" name="TextBox 9">
            <a:extLst>
              <a:ext uri="{FF2B5EF4-FFF2-40B4-BE49-F238E27FC236}">
                <a16:creationId xmlns:a16="http://schemas.microsoft.com/office/drawing/2014/main" id="{1DC630CF-C92D-18FD-C457-9D36C606E147}"/>
              </a:ext>
            </a:extLst>
          </p:cNvPr>
          <p:cNvSpPr txBox="1"/>
          <p:nvPr/>
        </p:nvSpPr>
        <p:spPr>
          <a:xfrm>
            <a:off x="5125971" y="3793199"/>
            <a:ext cx="7066029"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Note: if the activation function is Lipschitz, then the neural network is too!</a:t>
            </a:r>
            <a:endParaRPr lang="LID4096" b="1" i="1" dirty="0">
              <a:latin typeface="Beaufort for LOL" panose="02020503050000020004" pitchFamily="18" charset="0"/>
              <a:cs typeface="Beaufort for LOL" panose="02020503050000020004" pitchFamily="18" charset="0"/>
            </a:endParaRPr>
          </a:p>
        </p:txBody>
      </p:sp>
      <p:pic>
        <p:nvPicPr>
          <p:cNvPr id="11" name="Picture 10" descr="A blue line with a white background&#10;&#10;AI-generated content may be incorrect.">
            <a:extLst>
              <a:ext uri="{FF2B5EF4-FFF2-40B4-BE49-F238E27FC236}">
                <a16:creationId xmlns:a16="http://schemas.microsoft.com/office/drawing/2014/main" id="{6800ABD3-300D-F8FB-F147-82AAAFDE1892}"/>
              </a:ext>
            </a:extLst>
          </p:cNvPr>
          <p:cNvPicPr>
            <a:picLocks noChangeAspect="1"/>
          </p:cNvPicPr>
          <p:nvPr/>
        </p:nvPicPr>
        <p:blipFill>
          <a:blip r:embed="rId5"/>
          <a:stretch>
            <a:fillRect/>
          </a:stretch>
        </p:blipFill>
        <p:spPr>
          <a:xfrm>
            <a:off x="1560511" y="4798370"/>
            <a:ext cx="2532518" cy="191291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4A0215-5542-92BE-0CE2-A5A2CAC30555}"/>
                  </a:ext>
                </a:extLst>
              </p:cNvPr>
              <p:cNvSpPr txBox="1"/>
              <p:nvPr/>
            </p:nvSpPr>
            <p:spPr>
              <a:xfrm>
                <a:off x="403077" y="5263378"/>
                <a:ext cx="1915396" cy="664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m:t>
                          </m:r>
                        </m:num>
                        <m:den>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r>
                                <a:rPr lang="en-US" sz="2000" b="0" i="1" smtClean="0">
                                  <a:latin typeface="Cambria Math" panose="02040503050406030204" pitchFamily="18" charset="0"/>
                                </a:rPr>
                                <m:t>𝜋</m:t>
                              </m:r>
                            </m:e>
                          </m:rad>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den>
                          </m:f>
                        </m:sup>
                      </m:sSup>
                    </m:oMath>
                  </m:oMathPara>
                </a14:m>
                <a:endParaRPr lang="LID4096" sz="2000" dirty="0"/>
              </a:p>
            </p:txBody>
          </p:sp>
        </mc:Choice>
        <mc:Fallback xmlns="">
          <p:sp>
            <p:nvSpPr>
              <p:cNvPr id="12" name="TextBox 11">
                <a:extLst>
                  <a:ext uri="{FF2B5EF4-FFF2-40B4-BE49-F238E27FC236}">
                    <a16:creationId xmlns:a16="http://schemas.microsoft.com/office/drawing/2014/main" id="{D24A0215-5542-92BE-0CE2-A5A2CAC30555}"/>
                  </a:ext>
                </a:extLst>
              </p:cNvPr>
              <p:cNvSpPr txBox="1">
                <a:spLocks noRot="1" noChangeAspect="1" noMove="1" noResize="1" noEditPoints="1" noAdjustHandles="1" noChangeArrowheads="1" noChangeShapeType="1" noTextEdit="1"/>
              </p:cNvSpPr>
              <p:nvPr/>
            </p:nvSpPr>
            <p:spPr>
              <a:xfrm>
                <a:off x="403077" y="5263378"/>
                <a:ext cx="1915396" cy="664156"/>
              </a:xfrm>
              <a:prstGeom prst="rect">
                <a:avLst/>
              </a:prstGeom>
              <a:blipFill>
                <a:blip r:embed="rId6"/>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C3667C-B437-E4A0-3B85-2CAE448E031C}"/>
                  </a:ext>
                </a:extLst>
              </p:cNvPr>
              <p:cNvSpPr txBox="1"/>
              <p:nvPr/>
            </p:nvSpPr>
            <p:spPr>
              <a:xfrm>
                <a:off x="4555126" y="5306339"/>
                <a:ext cx="1042016"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𝑥</m:t>
                          </m:r>
                        </m:den>
                      </m:f>
                    </m:oMath>
                  </m:oMathPara>
                </a14:m>
                <a:endParaRPr lang="LID4096" sz="2000" dirty="0"/>
              </a:p>
            </p:txBody>
          </p:sp>
        </mc:Choice>
        <mc:Fallback xmlns="">
          <p:sp>
            <p:nvSpPr>
              <p:cNvPr id="13" name="TextBox 12">
                <a:extLst>
                  <a:ext uri="{FF2B5EF4-FFF2-40B4-BE49-F238E27FC236}">
                    <a16:creationId xmlns:a16="http://schemas.microsoft.com/office/drawing/2014/main" id="{10C3667C-B437-E4A0-3B85-2CAE448E031C}"/>
                  </a:ext>
                </a:extLst>
              </p:cNvPr>
              <p:cNvSpPr txBox="1">
                <a:spLocks noRot="1" noChangeAspect="1" noMove="1" noResize="1" noEditPoints="1" noAdjustHandles="1" noChangeArrowheads="1" noChangeShapeType="1" noTextEdit="1"/>
              </p:cNvSpPr>
              <p:nvPr/>
            </p:nvSpPr>
            <p:spPr>
              <a:xfrm>
                <a:off x="4555126" y="5306339"/>
                <a:ext cx="1042016" cy="578235"/>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15C26F4-7CEF-2D95-F1BD-34B36AAF2E5E}"/>
                  </a:ext>
                </a:extLst>
              </p:cNvPr>
              <p:cNvSpPr txBox="1"/>
              <p:nvPr/>
            </p:nvSpPr>
            <p:spPr>
              <a:xfrm>
                <a:off x="403159" y="6063977"/>
                <a:ext cx="6952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m:oMathPara>
                </a14:m>
                <a:endParaRPr lang="LID4096" sz="2000" dirty="0"/>
              </a:p>
            </p:txBody>
          </p:sp>
        </mc:Choice>
        <mc:Fallback xmlns="">
          <p:sp>
            <p:nvSpPr>
              <p:cNvPr id="14" name="TextBox 13">
                <a:extLst>
                  <a:ext uri="{FF2B5EF4-FFF2-40B4-BE49-F238E27FC236}">
                    <a16:creationId xmlns:a16="http://schemas.microsoft.com/office/drawing/2014/main" id="{615C26F4-7CEF-2D95-F1BD-34B36AAF2E5E}"/>
                  </a:ext>
                </a:extLst>
              </p:cNvPr>
              <p:cNvSpPr txBox="1">
                <a:spLocks noRot="1" noChangeAspect="1" noMove="1" noResize="1" noEditPoints="1" noAdjustHandles="1" noChangeArrowheads="1" noChangeShapeType="1" noTextEdit="1"/>
              </p:cNvSpPr>
              <p:nvPr/>
            </p:nvSpPr>
            <p:spPr>
              <a:xfrm>
                <a:off x="403159" y="6063977"/>
                <a:ext cx="695255" cy="307777"/>
              </a:xfrm>
              <a:prstGeom prst="rect">
                <a:avLst/>
              </a:prstGeom>
              <a:blipFill>
                <a:blip r:embed="rId8"/>
                <a:stretch>
                  <a:fillRect l="-4386" r="-8772" b="-6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2345FD6-64F7-C7E4-92AC-B8EDD4D555CF}"/>
                  </a:ext>
                </a:extLst>
              </p:cNvPr>
              <p:cNvSpPr txBox="1"/>
              <p:nvPr/>
            </p:nvSpPr>
            <p:spPr>
              <a:xfrm>
                <a:off x="4555126" y="5993423"/>
                <a:ext cx="6792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&gt;0</m:t>
                      </m:r>
                    </m:oMath>
                  </m:oMathPara>
                </a14:m>
                <a:endParaRPr lang="LID4096" sz="2000" dirty="0"/>
              </a:p>
            </p:txBody>
          </p:sp>
        </mc:Choice>
        <mc:Fallback xmlns="">
          <p:sp>
            <p:nvSpPr>
              <p:cNvPr id="15" name="TextBox 14">
                <a:extLst>
                  <a:ext uri="{FF2B5EF4-FFF2-40B4-BE49-F238E27FC236}">
                    <a16:creationId xmlns:a16="http://schemas.microsoft.com/office/drawing/2014/main" id="{32345FD6-64F7-C7E4-92AC-B8EDD4D555CF}"/>
                  </a:ext>
                </a:extLst>
              </p:cNvPr>
              <p:cNvSpPr txBox="1">
                <a:spLocks noRot="1" noChangeAspect="1" noMove="1" noResize="1" noEditPoints="1" noAdjustHandles="1" noChangeArrowheads="1" noChangeShapeType="1" noTextEdit="1"/>
              </p:cNvSpPr>
              <p:nvPr/>
            </p:nvSpPr>
            <p:spPr>
              <a:xfrm>
                <a:off x="4555126" y="5993423"/>
                <a:ext cx="679225" cy="307777"/>
              </a:xfrm>
              <a:prstGeom prst="rect">
                <a:avLst/>
              </a:prstGeom>
              <a:blipFill>
                <a:blip r:embed="rId9"/>
                <a:stretch>
                  <a:fillRect l="-4464" r="-8036" b="-5882"/>
                </a:stretch>
              </a:blipFill>
            </p:spPr>
            <p:txBody>
              <a:bodyPr/>
              <a:lstStyle/>
              <a:p>
                <a:r>
                  <a:rPr lang="LID4096">
                    <a:noFill/>
                  </a:rPr>
                  <a:t> </a:t>
                </a:r>
              </a:p>
            </p:txBody>
          </p:sp>
        </mc:Fallback>
      </mc:AlternateContent>
      <p:pic>
        <p:nvPicPr>
          <p:cNvPr id="16" name="Picture 15" descr="A blue line with a white background&#10;&#10;AI-generated content may be incorrect.">
            <a:extLst>
              <a:ext uri="{FF2B5EF4-FFF2-40B4-BE49-F238E27FC236}">
                <a16:creationId xmlns:a16="http://schemas.microsoft.com/office/drawing/2014/main" id="{318239DF-35BD-5B6E-F21D-37174AF2A506}"/>
              </a:ext>
            </a:extLst>
          </p:cNvPr>
          <p:cNvPicPr>
            <a:picLocks noChangeAspect="1"/>
          </p:cNvPicPr>
          <p:nvPr/>
        </p:nvPicPr>
        <p:blipFill>
          <a:blip r:embed="rId10"/>
          <a:stretch>
            <a:fillRect/>
          </a:stretch>
        </p:blipFill>
        <p:spPr>
          <a:xfrm>
            <a:off x="5769823" y="4745947"/>
            <a:ext cx="2610617" cy="1971903"/>
          </a:xfrm>
          <a:prstGeom prst="rect">
            <a:avLst/>
          </a:prstGeom>
        </p:spPr>
      </p:pic>
      <p:pic>
        <p:nvPicPr>
          <p:cNvPr id="17" name="Picture 16" descr="A blue line with a curved line&#10;&#10;AI-generated content may be incorrect.">
            <a:extLst>
              <a:ext uri="{FF2B5EF4-FFF2-40B4-BE49-F238E27FC236}">
                <a16:creationId xmlns:a16="http://schemas.microsoft.com/office/drawing/2014/main" id="{69AA563D-67E3-A39A-0BCD-FD1FBD44C5AB}"/>
              </a:ext>
            </a:extLst>
          </p:cNvPr>
          <p:cNvPicPr>
            <a:picLocks noChangeAspect="1"/>
          </p:cNvPicPr>
          <p:nvPr/>
        </p:nvPicPr>
        <p:blipFill>
          <a:blip r:embed="rId11"/>
          <a:stretch>
            <a:fillRect/>
          </a:stretch>
        </p:blipFill>
        <p:spPr>
          <a:xfrm>
            <a:off x="9264299" y="4609931"/>
            <a:ext cx="2734379" cy="206538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F2CA8B9-EB87-E506-F448-7D46CDCFC8E1}"/>
                  </a:ext>
                </a:extLst>
              </p:cNvPr>
              <p:cNvSpPr txBox="1"/>
              <p:nvPr/>
            </p:nvSpPr>
            <p:spPr>
              <a:xfrm>
                <a:off x="8864827" y="5442130"/>
                <a:ext cx="11679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e>
                      </m:d>
                      <m:r>
                        <a:rPr lang="en-GB"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oMath>
                  </m:oMathPara>
                </a14:m>
                <a:endParaRPr lang="LID4096" sz="2000" dirty="0"/>
              </a:p>
            </p:txBody>
          </p:sp>
        </mc:Choice>
        <mc:Fallback xmlns="">
          <p:sp>
            <p:nvSpPr>
              <p:cNvPr id="18" name="TextBox 17">
                <a:extLst>
                  <a:ext uri="{FF2B5EF4-FFF2-40B4-BE49-F238E27FC236}">
                    <a16:creationId xmlns:a16="http://schemas.microsoft.com/office/drawing/2014/main" id="{6F2CA8B9-EB87-E506-F448-7D46CDCFC8E1}"/>
                  </a:ext>
                </a:extLst>
              </p:cNvPr>
              <p:cNvSpPr txBox="1">
                <a:spLocks noRot="1" noChangeAspect="1" noMove="1" noResize="1" noEditPoints="1" noAdjustHandles="1" noChangeArrowheads="1" noChangeShapeType="1" noTextEdit="1"/>
              </p:cNvSpPr>
              <p:nvPr/>
            </p:nvSpPr>
            <p:spPr>
              <a:xfrm>
                <a:off x="8864827" y="5442130"/>
                <a:ext cx="1167948" cy="307777"/>
              </a:xfrm>
              <a:prstGeom prst="rect">
                <a:avLst/>
              </a:prstGeom>
              <a:blipFill>
                <a:blip r:embed="rId12"/>
                <a:stretch>
                  <a:fillRect l="-6771" t="-2000" r="-521" b="-34000"/>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733540-3E92-08C7-C9E1-D67D8DB58F32}"/>
                  </a:ext>
                </a:extLst>
              </p:cNvPr>
              <p:cNvSpPr txBox="1"/>
              <p:nvPr/>
            </p:nvSpPr>
            <p:spPr>
              <a:xfrm>
                <a:off x="8915912" y="5962924"/>
                <a:ext cx="10222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∈[0,1]</m:t>
                      </m:r>
                    </m:oMath>
                  </m:oMathPara>
                </a14:m>
                <a:endParaRPr lang="LID4096" sz="2000" dirty="0"/>
              </a:p>
            </p:txBody>
          </p:sp>
        </mc:Choice>
        <mc:Fallback xmlns="">
          <p:sp>
            <p:nvSpPr>
              <p:cNvPr id="19" name="TextBox 18">
                <a:extLst>
                  <a:ext uri="{FF2B5EF4-FFF2-40B4-BE49-F238E27FC236}">
                    <a16:creationId xmlns:a16="http://schemas.microsoft.com/office/drawing/2014/main" id="{D7733540-3E92-08C7-C9E1-D67D8DB58F32}"/>
                  </a:ext>
                </a:extLst>
              </p:cNvPr>
              <p:cNvSpPr txBox="1">
                <a:spLocks noRot="1" noChangeAspect="1" noMove="1" noResize="1" noEditPoints="1" noAdjustHandles="1" noChangeArrowheads="1" noChangeShapeType="1" noTextEdit="1"/>
              </p:cNvSpPr>
              <p:nvPr/>
            </p:nvSpPr>
            <p:spPr>
              <a:xfrm>
                <a:off x="8915912" y="5962924"/>
                <a:ext cx="1022268" cy="307777"/>
              </a:xfrm>
              <a:prstGeom prst="rect">
                <a:avLst/>
              </a:prstGeom>
              <a:blipFill>
                <a:blip r:embed="rId13"/>
                <a:stretch>
                  <a:fillRect l="-3593" t="-1961" r="-9581" b="-33333"/>
                </a:stretch>
              </a:blipFill>
            </p:spPr>
            <p:txBody>
              <a:bodyPr/>
              <a:lstStyle/>
              <a:p>
                <a:r>
                  <a:rPr lang="LID4096">
                    <a:noFill/>
                  </a:rPr>
                  <a:t> </a:t>
                </a:r>
              </a:p>
            </p:txBody>
          </p:sp>
        </mc:Fallback>
      </mc:AlternateContent>
      <p:grpSp>
        <p:nvGrpSpPr>
          <p:cNvPr id="20" name="Group 19">
            <a:extLst>
              <a:ext uri="{FF2B5EF4-FFF2-40B4-BE49-F238E27FC236}">
                <a16:creationId xmlns:a16="http://schemas.microsoft.com/office/drawing/2014/main" id="{82CE4CE7-A3EC-1836-262D-9876D82267C1}"/>
              </a:ext>
            </a:extLst>
          </p:cNvPr>
          <p:cNvGrpSpPr/>
          <p:nvPr/>
        </p:nvGrpSpPr>
        <p:grpSpPr>
          <a:xfrm>
            <a:off x="3565451" y="5754826"/>
            <a:ext cx="500996" cy="375947"/>
            <a:chOff x="3565451" y="5754826"/>
            <a:chExt cx="500996" cy="375947"/>
          </a:xfrm>
        </p:grpSpPr>
        <p:cxnSp>
          <p:nvCxnSpPr>
            <p:cNvPr id="21" name="Straight Connector 20">
              <a:extLst>
                <a:ext uri="{FF2B5EF4-FFF2-40B4-BE49-F238E27FC236}">
                  <a16:creationId xmlns:a16="http://schemas.microsoft.com/office/drawing/2014/main" id="{B7CDE8EE-C965-6458-AD5C-84899CFC67CE}"/>
                </a:ext>
              </a:extLst>
            </p:cNvPr>
            <p:cNvCxnSpPr/>
            <p:nvPr/>
          </p:nvCxnSpPr>
          <p:spPr>
            <a:xfrm>
              <a:off x="3565451" y="5976884"/>
              <a:ext cx="99237" cy="153889"/>
            </a:xfrm>
            <a:prstGeom prst="line">
              <a:avLst/>
            </a:prstGeom>
            <a:ln w="79375" cap="rnd" cmpd="sng">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2205DA-4CB7-6184-EFBF-5783342E7896}"/>
                </a:ext>
              </a:extLst>
            </p:cNvPr>
            <p:cNvCxnSpPr>
              <a:cxnSpLocks/>
            </p:cNvCxnSpPr>
            <p:nvPr/>
          </p:nvCxnSpPr>
          <p:spPr>
            <a:xfrm flipV="1">
              <a:off x="3691269" y="5754826"/>
              <a:ext cx="375178" cy="374458"/>
            </a:xfrm>
            <a:prstGeom prst="line">
              <a:avLst/>
            </a:prstGeom>
            <a:ln w="79375" cap="rnd" cmpd="sng">
              <a:solidFill>
                <a:schemeClr val="accent6"/>
              </a:solidFill>
            </a:ln>
            <a:effectLst/>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5FB082A-55F5-499F-AF7B-BE2DAC74C07B}"/>
              </a:ext>
            </a:extLst>
          </p:cNvPr>
          <p:cNvGrpSpPr/>
          <p:nvPr/>
        </p:nvGrpSpPr>
        <p:grpSpPr>
          <a:xfrm>
            <a:off x="11231526" y="5728228"/>
            <a:ext cx="500996" cy="375947"/>
            <a:chOff x="3565451" y="5754826"/>
            <a:chExt cx="500996" cy="375947"/>
          </a:xfrm>
        </p:grpSpPr>
        <p:cxnSp>
          <p:nvCxnSpPr>
            <p:cNvPr id="24" name="Straight Connector 23">
              <a:extLst>
                <a:ext uri="{FF2B5EF4-FFF2-40B4-BE49-F238E27FC236}">
                  <a16:creationId xmlns:a16="http://schemas.microsoft.com/office/drawing/2014/main" id="{6C60864F-57AF-E479-B949-3B3010FB0D39}"/>
                </a:ext>
              </a:extLst>
            </p:cNvPr>
            <p:cNvCxnSpPr/>
            <p:nvPr/>
          </p:nvCxnSpPr>
          <p:spPr>
            <a:xfrm>
              <a:off x="3565451" y="5976884"/>
              <a:ext cx="99237" cy="153889"/>
            </a:xfrm>
            <a:prstGeom prst="line">
              <a:avLst/>
            </a:prstGeom>
            <a:ln w="79375" cap="rnd" cmpd="sng">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EFB0C7-D79F-8124-62FF-71F439EBFEC6}"/>
                </a:ext>
              </a:extLst>
            </p:cNvPr>
            <p:cNvCxnSpPr>
              <a:cxnSpLocks/>
            </p:cNvCxnSpPr>
            <p:nvPr/>
          </p:nvCxnSpPr>
          <p:spPr>
            <a:xfrm flipV="1">
              <a:off x="3691269" y="5754826"/>
              <a:ext cx="375178" cy="374458"/>
            </a:xfrm>
            <a:prstGeom prst="line">
              <a:avLst/>
            </a:prstGeom>
            <a:ln w="79375" cap="rnd" cmpd="sng">
              <a:solidFill>
                <a:schemeClr val="accent6"/>
              </a:solidFill>
            </a:ln>
            <a:effectLst/>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D33E0-2392-AA5C-69A6-0583C6BA0ADF}"/>
              </a:ext>
            </a:extLst>
          </p:cNvPr>
          <p:cNvGrpSpPr/>
          <p:nvPr/>
        </p:nvGrpSpPr>
        <p:grpSpPr>
          <a:xfrm>
            <a:off x="7820186" y="5754826"/>
            <a:ext cx="426445" cy="402911"/>
            <a:chOff x="3676540" y="5726373"/>
            <a:chExt cx="426445" cy="402911"/>
          </a:xfrm>
        </p:grpSpPr>
        <p:cxnSp>
          <p:nvCxnSpPr>
            <p:cNvPr id="27" name="Straight Connector 26">
              <a:extLst>
                <a:ext uri="{FF2B5EF4-FFF2-40B4-BE49-F238E27FC236}">
                  <a16:creationId xmlns:a16="http://schemas.microsoft.com/office/drawing/2014/main" id="{A28996E5-A2ED-39D1-1600-E8C20A38652E}"/>
                </a:ext>
              </a:extLst>
            </p:cNvPr>
            <p:cNvCxnSpPr>
              <a:cxnSpLocks/>
            </p:cNvCxnSpPr>
            <p:nvPr/>
          </p:nvCxnSpPr>
          <p:spPr>
            <a:xfrm>
              <a:off x="3676540" y="5747512"/>
              <a:ext cx="416488" cy="381772"/>
            </a:xfrm>
            <a:prstGeom prst="line">
              <a:avLst/>
            </a:prstGeom>
            <a:ln w="79375" cap="rnd" cmpd="sng">
              <a:solidFill>
                <a:srgbClr val="C00000"/>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89E2B8-435E-D043-9411-089B384823BF}"/>
                </a:ext>
              </a:extLst>
            </p:cNvPr>
            <p:cNvCxnSpPr>
              <a:cxnSpLocks/>
            </p:cNvCxnSpPr>
            <p:nvPr/>
          </p:nvCxnSpPr>
          <p:spPr>
            <a:xfrm flipV="1">
              <a:off x="3691269" y="5726373"/>
              <a:ext cx="411716" cy="402911"/>
            </a:xfrm>
            <a:prstGeom prst="line">
              <a:avLst/>
            </a:prstGeom>
            <a:ln w="79375" cap="rnd" cmpd="sng">
              <a:solidFill>
                <a:srgbClr val="C00000"/>
              </a:solidFill>
            </a:ln>
            <a:effectLst/>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983A1D88-6551-2915-58BF-78860C492E93}"/>
              </a:ext>
            </a:extLst>
          </p:cNvPr>
          <p:cNvSpPr txBox="1"/>
          <p:nvPr/>
        </p:nvSpPr>
        <p:spPr>
          <a:xfrm>
            <a:off x="233895" y="4243223"/>
            <a:ext cx="12453325"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Which ones are Lipschitz continuous?</a:t>
            </a:r>
            <a:endParaRPr lang="LID4096" sz="2400"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36741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8" grpId="0"/>
      <p:bldP spid="19"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2C9A-24B7-F445-5BAF-1D638F15D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9A680-8E3F-78B8-08B8-D7E9DAAAF07C}"/>
              </a:ext>
            </a:extLst>
          </p:cNvPr>
          <p:cNvSpPr>
            <a:spLocks noGrp="1"/>
          </p:cNvSpPr>
          <p:nvPr>
            <p:ph type="title"/>
          </p:nvPr>
        </p:nvSpPr>
        <p:spPr/>
        <p:txBody>
          <a:bodyPr/>
          <a:lstStyle/>
          <a:p>
            <a:r>
              <a:rPr lang="en-US" dirty="0"/>
              <a:t>Representing Lipschitz-continuous functions</a:t>
            </a:r>
            <a:endParaRPr lang="LID4096" dirty="0"/>
          </a:p>
        </p:txBody>
      </p:sp>
      <p:sp>
        <p:nvSpPr>
          <p:cNvPr id="3" name="Slide Number Placeholder 2">
            <a:extLst>
              <a:ext uri="{FF2B5EF4-FFF2-40B4-BE49-F238E27FC236}">
                <a16:creationId xmlns:a16="http://schemas.microsoft.com/office/drawing/2014/main" id="{C213E1FB-EA59-81FC-CACB-1A76E4DF7C42}"/>
              </a:ext>
            </a:extLst>
          </p:cNvPr>
          <p:cNvSpPr>
            <a:spLocks noGrp="1"/>
          </p:cNvSpPr>
          <p:nvPr>
            <p:ph type="sldNum" sz="quarter" idx="12"/>
          </p:nvPr>
        </p:nvSpPr>
        <p:spPr/>
        <p:txBody>
          <a:bodyPr/>
          <a:lstStyle/>
          <a:p>
            <a:fld id="{CC491BDB-77F2-4EF0-887C-9DE660584513}" type="slidenum">
              <a:rPr lang="en-GB" smtClean="0"/>
              <a:pPr/>
              <a:t>8</a:t>
            </a:fld>
            <a:endParaRPr lang="en-GB" dirty="0"/>
          </a:p>
        </p:txBody>
      </p:sp>
      <p:sp>
        <p:nvSpPr>
          <p:cNvPr id="6" name="Rectangle: Rounded Corners 5">
            <a:extLst>
              <a:ext uri="{FF2B5EF4-FFF2-40B4-BE49-F238E27FC236}">
                <a16:creationId xmlns:a16="http://schemas.microsoft.com/office/drawing/2014/main" id="{E0DB871E-7727-F44C-E938-E275DBE27917}"/>
              </a:ext>
            </a:extLst>
          </p:cNvPr>
          <p:cNvSpPr/>
          <p:nvPr/>
        </p:nvSpPr>
        <p:spPr>
          <a:xfrm>
            <a:off x="224900" y="1081547"/>
            <a:ext cx="11724209" cy="1813766"/>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B349151-6DA3-0A11-B4EB-D521923F2919}"/>
                  </a:ext>
                </a:extLst>
              </p:cNvPr>
              <p:cNvSpPr txBox="1"/>
              <p:nvPr/>
            </p:nvSpPr>
            <p:spPr>
              <a:xfrm>
                <a:off x="233895" y="1183408"/>
                <a:ext cx="11594691" cy="1014380"/>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et</m:t>
                    </m:r>
                    <m:r>
                      <a:rPr lang="en-US" sz="2400" b="0" i="0"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𝑔</m:t>
                    </m:r>
                    <m:r>
                      <a:rPr lang="de-DE" sz="2400" i="1" dirty="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[0,1]</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a:t>
                </a:r>
                <a14:m>
                  <m:oMath xmlns:m="http://schemas.openxmlformats.org/officeDocument/2006/math">
                    <m:r>
                      <a:rPr lang="de-DE" sz="2400" i="1" dirty="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be a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-Lipschitz function and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𝜖</m:t>
                    </m:r>
                    <m:r>
                      <a:rPr lang="en-US" sz="2400" b="0" i="1" smtClean="0">
                        <a:latin typeface="Cambria Math" panose="02040503050406030204" pitchFamily="18" charset="0"/>
                        <a:cs typeface="Beaufort for LOL" panose="02020503050000020004" pitchFamily="18" charset="0"/>
                      </a:rPr>
                      <m:t>&gt;0</m:t>
                    </m:r>
                  </m:oMath>
                </a14:m>
                <a:r>
                  <a:rPr lang="en-US" sz="2400" dirty="0">
                    <a:latin typeface="Beaufort for LOL" panose="02020503050000020004" pitchFamily="18" charset="0"/>
                    <a:cs typeface="Beaufort for LOL" panose="02020503050000020004" pitchFamily="18" charset="0"/>
                  </a:rPr>
                  <a:t>. Then a 2-layer neural network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with threshold activation function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Beaufort for LOL" panose="02020503050000020004" pitchFamily="18" charset="0"/>
                      </a:rPr>
                      <m:t>𝒪</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f>
                          <m:f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𝐿</m:t>
                            </m:r>
                          </m:num>
                          <m:den>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𝜖</m:t>
                            </m:r>
                          </m:den>
                        </m:f>
                      </m:e>
                    </m:d>
                  </m:oMath>
                </a14:m>
                <a:r>
                  <a:rPr lang="en-US" sz="2400" dirty="0">
                    <a:latin typeface="Beaufort for LOL" panose="02020503050000020004" pitchFamily="18" charset="0"/>
                    <a:cs typeface="Beaufort for LOL" panose="02020503050000020004" pitchFamily="18" charset="0"/>
                  </a:rPr>
                  <a:t> neurons exists that satisfies: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5B349151-6DA3-0A11-B4EB-D521923F2919}"/>
                  </a:ext>
                </a:extLst>
              </p:cNvPr>
              <p:cNvSpPr txBox="1">
                <a:spLocks noRot="1" noChangeAspect="1" noMove="1" noResize="1" noEditPoints="1" noAdjustHandles="1" noChangeArrowheads="1" noChangeShapeType="1" noTextEdit="1"/>
              </p:cNvSpPr>
              <p:nvPr/>
            </p:nvSpPr>
            <p:spPr>
              <a:xfrm>
                <a:off x="233895" y="1183408"/>
                <a:ext cx="11594691" cy="1014380"/>
              </a:xfrm>
              <a:prstGeom prst="rect">
                <a:avLst/>
              </a:prstGeom>
              <a:blipFill>
                <a:blip r:embed="rId3"/>
                <a:stretch>
                  <a:fillRect l="-789" t="-4790" b="-35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E3E81B-E38C-D0D7-F7B0-1D36A7E69946}"/>
                  </a:ext>
                </a:extLst>
              </p:cNvPr>
              <p:cNvSpPr txBox="1"/>
              <p:nvPr/>
            </p:nvSpPr>
            <p:spPr>
              <a:xfrm>
                <a:off x="2817775" y="2205156"/>
                <a:ext cx="63476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&lt;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𝜖</m:t>
                      </m:r>
                    </m:oMath>
                  </m:oMathPara>
                </a14:m>
                <a:endParaRPr lang="LID4096" sz="2400" dirty="0"/>
              </a:p>
            </p:txBody>
          </p:sp>
        </mc:Choice>
        <mc:Fallback xmlns="">
          <p:sp>
            <p:nvSpPr>
              <p:cNvPr id="9" name="TextBox 8">
                <a:extLst>
                  <a:ext uri="{FF2B5EF4-FFF2-40B4-BE49-F238E27FC236}">
                    <a16:creationId xmlns:a16="http://schemas.microsoft.com/office/drawing/2014/main" id="{D6E3E81B-E38C-D0D7-F7B0-1D36A7E69946}"/>
                  </a:ext>
                </a:extLst>
              </p:cNvPr>
              <p:cNvSpPr txBox="1">
                <a:spLocks noRot="1" noChangeAspect="1" noMove="1" noResize="1" noEditPoints="1" noAdjustHandles="1" noChangeArrowheads="1" noChangeShapeType="1" noTextEdit="1"/>
              </p:cNvSpPr>
              <p:nvPr/>
            </p:nvSpPr>
            <p:spPr>
              <a:xfrm>
                <a:off x="2817775" y="2205156"/>
                <a:ext cx="6347636" cy="461665"/>
              </a:xfrm>
              <a:prstGeom prst="rect">
                <a:avLst/>
              </a:prstGeom>
              <a:blipFill>
                <a:blip r:embed="rId4"/>
                <a:stretch>
                  <a:fillRect b="-18667"/>
                </a:stretch>
              </a:blipFill>
            </p:spPr>
            <p:txBody>
              <a:bodyPr/>
              <a:lstStyle/>
              <a:p>
                <a:r>
                  <a:rPr lang="LID4096">
                    <a:noFill/>
                  </a:rPr>
                  <a:t> </a:t>
                </a:r>
              </a:p>
            </p:txBody>
          </p:sp>
        </mc:Fallback>
      </mc:AlternateContent>
      <p:sp>
        <p:nvSpPr>
          <p:cNvPr id="42" name="TextBox 41">
            <a:extLst>
              <a:ext uri="{FF2B5EF4-FFF2-40B4-BE49-F238E27FC236}">
                <a16:creationId xmlns:a16="http://schemas.microsoft.com/office/drawing/2014/main" id="{B99825A2-6776-A3BE-EB98-13A83C6A7FF8}"/>
              </a:ext>
            </a:extLst>
          </p:cNvPr>
          <p:cNvSpPr txBox="1"/>
          <p:nvPr/>
        </p:nvSpPr>
        <p:spPr>
          <a:xfrm>
            <a:off x="9079347" y="2881977"/>
            <a:ext cx="2919331"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see handwritten notes</a:t>
            </a:r>
            <a:endParaRPr lang="LID4096" b="1" i="1" dirty="0">
              <a:latin typeface="Beaufort for LOL" panose="02020503050000020004" pitchFamily="18" charset="0"/>
              <a:cs typeface="Beaufort for LOL" panose="02020503050000020004" pitchFamily="18" charset="0"/>
            </a:endParaRPr>
          </a:p>
        </p:txBody>
      </p:sp>
      <p:sp>
        <p:nvSpPr>
          <p:cNvPr id="43" name="TextBox 42">
            <a:extLst>
              <a:ext uri="{FF2B5EF4-FFF2-40B4-BE49-F238E27FC236}">
                <a16:creationId xmlns:a16="http://schemas.microsoft.com/office/drawing/2014/main" id="{6E055684-0C53-B140-19D3-EBA8AA9F9F81}"/>
              </a:ext>
            </a:extLst>
          </p:cNvPr>
          <p:cNvSpPr txBox="1"/>
          <p:nvPr/>
        </p:nvSpPr>
        <p:spPr>
          <a:xfrm>
            <a:off x="108653" y="3198167"/>
            <a:ext cx="3003583"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Threshold function:</a:t>
            </a:r>
            <a:endParaRPr lang="LID4096" sz="2400" b="1" dirty="0">
              <a:latin typeface="Beaufort for LOL" panose="02020503050000020004" pitchFamily="18" charset="0"/>
              <a:cs typeface="Beaufort for LOL" panose="02020503050000020004" pitchFamily="18" charset="0"/>
            </a:endParaRPr>
          </a:p>
        </p:txBody>
      </p:sp>
      <p:sp>
        <p:nvSpPr>
          <p:cNvPr id="44" name="TextBox 43">
            <a:extLst>
              <a:ext uri="{FF2B5EF4-FFF2-40B4-BE49-F238E27FC236}">
                <a16:creationId xmlns:a16="http://schemas.microsoft.com/office/drawing/2014/main" id="{DAD488C6-9977-1A5E-C337-F32EA871483F}"/>
              </a:ext>
            </a:extLst>
          </p:cNvPr>
          <p:cNvSpPr txBox="1"/>
          <p:nvPr/>
        </p:nvSpPr>
        <p:spPr>
          <a:xfrm>
            <a:off x="6192635" y="3198168"/>
            <a:ext cx="3003583"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Supremum norm:</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22DC69D-AAD9-A4B0-8E09-58B1650A376B}"/>
                  </a:ext>
                </a:extLst>
              </p:cNvPr>
              <p:cNvSpPr txBox="1"/>
              <p:nvPr/>
            </p:nvSpPr>
            <p:spPr>
              <a:xfrm>
                <a:off x="5956560" y="3687505"/>
                <a:ext cx="6096000" cy="5922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dirty="0">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200" i="1" dirty="0">
                                  <a:latin typeface="Cambria Math" panose="02040503050406030204" pitchFamily="18" charset="0"/>
                                  <a:ea typeface="Cambria Math" panose="02040503050406030204" pitchFamily="18" charset="0"/>
                                  <a:cs typeface="Beaufort for LOL" panose="02020503050000020004" pitchFamily="18" charset="0"/>
                                </a:rPr>
                              </m:ctrlPr>
                            </m:dPr>
                            <m:e>
                              <m:r>
                                <a:rPr lang="en-US" sz="2200" i="1" dirty="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200" i="1" dirty="0">
                                      <a:latin typeface="Cambria Math" panose="02040503050406030204" pitchFamily="18" charset="0"/>
                                      <a:ea typeface="Cambria Math" panose="02040503050406030204" pitchFamily="18" charset="0"/>
                                      <a:cs typeface="Beaufort for LOL" panose="02020503050000020004" pitchFamily="18" charset="0"/>
                                    </a:rPr>
                                  </m:ctrlPr>
                                </m:dPr>
                                <m:e>
                                  <m:r>
                                    <a:rPr lang="en-US" sz="2200" i="1" dirty="0">
                                      <a:latin typeface="Cambria Math" panose="02040503050406030204" pitchFamily="18" charset="0"/>
                                      <a:ea typeface="Cambria Math" panose="02040503050406030204" pitchFamily="18" charset="0"/>
                                      <a:cs typeface="Beaufort for LOL" panose="02020503050000020004" pitchFamily="18" charset="0"/>
                                    </a:rPr>
                                    <m:t>𝑥</m:t>
                                  </m:r>
                                </m:e>
                              </m:d>
                              <m:r>
                                <a:rPr lang="en-US" sz="2200" i="1" dirty="0">
                                  <a:latin typeface="Cambria Math" panose="02040503050406030204" pitchFamily="18" charset="0"/>
                                  <a:ea typeface="Cambria Math" panose="02040503050406030204" pitchFamily="18" charset="0"/>
                                  <a:cs typeface="Beaufort for LOL" panose="02020503050000020004" pitchFamily="18" charset="0"/>
                                </a:rPr>
                                <m:t>−</m:t>
                              </m:r>
                              <m:r>
                                <a:rPr lang="en-US" sz="2200" i="1" dirty="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200" i="1" dirty="0">
                                      <a:latin typeface="Cambria Math" panose="02040503050406030204" pitchFamily="18" charset="0"/>
                                      <a:ea typeface="Cambria Math" panose="02040503050406030204" pitchFamily="18" charset="0"/>
                                      <a:cs typeface="Beaufort for LOL" panose="02020503050000020004" pitchFamily="18" charset="0"/>
                                    </a:rPr>
                                  </m:ctrlPr>
                                </m:dPr>
                                <m:e>
                                  <m:r>
                                    <a:rPr lang="en-US" sz="2200" i="1" dirty="0">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200" i="1" dirty="0">
                              <a:latin typeface="Cambria Math" panose="02040503050406030204" pitchFamily="18" charset="0"/>
                              <a:ea typeface="Cambria Math" panose="02040503050406030204" pitchFamily="18" charset="0"/>
                              <a:cs typeface="Beaufort for LOL" panose="02020503050000020004" pitchFamily="18" charset="0"/>
                            </a:rPr>
                            <m:t>∞</m:t>
                          </m:r>
                        </m:sub>
                      </m:sSub>
                      <m:r>
                        <a:rPr lang="en-US" sz="2200" b="0" i="0" dirty="0" smtClean="0">
                          <a:latin typeface="Cambria Math" panose="02040503050406030204" pitchFamily="18" charset="0"/>
                          <a:ea typeface="Cambria Math" panose="02040503050406030204" pitchFamily="18" charset="0"/>
                          <a:cs typeface="Beaufort for LOL" panose="02020503050000020004" pitchFamily="18" charset="0"/>
                        </a:rPr>
                        <m:t>=</m:t>
                      </m:r>
                      <m:limLow>
                        <m:limLow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limLowPr>
                        <m:e>
                          <m:r>
                            <m:rPr>
                              <m:sty m:val="p"/>
                            </m:rPr>
                            <a:rPr lang="en-US" sz="2200" b="0" i="0" dirty="0" smtClean="0">
                              <a:latin typeface="Cambria Math" panose="02040503050406030204" pitchFamily="18" charset="0"/>
                              <a:ea typeface="Cambria Math" panose="02040503050406030204" pitchFamily="18" charset="0"/>
                              <a:cs typeface="Beaufort for LOL" panose="02020503050000020004" pitchFamily="18" charset="0"/>
                            </a:rPr>
                            <m:t>sup</m:t>
                          </m:r>
                        </m:e>
                        <m:lim>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lim>
                      </m:limLow>
                      <m:d>
                        <m:dPr>
                          <m:begChr m:val="|"/>
                          <m:endChr m:val="|"/>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d>
                    </m:oMath>
                  </m:oMathPara>
                </a14:m>
                <a:endParaRPr lang="LID4096" sz="2200" i="1" dirty="0"/>
              </a:p>
            </p:txBody>
          </p:sp>
        </mc:Choice>
        <mc:Fallback xmlns="">
          <p:sp>
            <p:nvSpPr>
              <p:cNvPr id="46" name="TextBox 45">
                <a:extLst>
                  <a:ext uri="{FF2B5EF4-FFF2-40B4-BE49-F238E27FC236}">
                    <a16:creationId xmlns:a16="http://schemas.microsoft.com/office/drawing/2014/main" id="{E22DC69D-AAD9-A4B0-8E09-58B1650A376B}"/>
                  </a:ext>
                </a:extLst>
              </p:cNvPr>
              <p:cNvSpPr txBox="1">
                <a:spLocks noRot="1" noChangeAspect="1" noMove="1" noResize="1" noEditPoints="1" noAdjustHandles="1" noChangeArrowheads="1" noChangeShapeType="1" noTextEdit="1"/>
              </p:cNvSpPr>
              <p:nvPr/>
            </p:nvSpPr>
            <p:spPr>
              <a:xfrm>
                <a:off x="5956560" y="3687505"/>
                <a:ext cx="6096000" cy="592278"/>
              </a:xfrm>
              <a:prstGeom prst="rect">
                <a:avLst/>
              </a:prstGeom>
              <a:blipFill>
                <a:blip r:embed="rId5"/>
                <a:stretch>
                  <a:fillRect b="-103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997E943-DDCE-2CDF-AFE4-3042F344FC54}"/>
                  </a:ext>
                </a:extLst>
              </p:cNvPr>
              <p:cNvSpPr txBox="1"/>
              <p:nvPr/>
            </p:nvSpPr>
            <p:spPr>
              <a:xfrm>
                <a:off x="1113396" y="3672677"/>
                <a:ext cx="3081497" cy="847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𝜙</m:t>
                      </m:r>
                      <m:d>
                        <m:d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m:t>
                      </m:r>
                      <m:d>
                        <m:dPr>
                          <m:begChr m:val="{"/>
                          <m:endChr m:val=""/>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eqArr>
                            <m:eqArr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eqArr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1,  </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&gt;0</m:t>
                              </m:r>
                            </m:e>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&amp;0,  </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≤0</m:t>
                              </m:r>
                            </m:e>
                          </m:eqArr>
                        </m:e>
                      </m:d>
                    </m:oMath>
                  </m:oMathPara>
                </a14:m>
                <a:endParaRPr lang="LID4096" sz="2200" i="1" dirty="0"/>
              </a:p>
            </p:txBody>
          </p:sp>
        </mc:Choice>
        <mc:Fallback xmlns="">
          <p:sp>
            <p:nvSpPr>
              <p:cNvPr id="47" name="TextBox 46">
                <a:extLst>
                  <a:ext uri="{FF2B5EF4-FFF2-40B4-BE49-F238E27FC236}">
                    <a16:creationId xmlns:a16="http://schemas.microsoft.com/office/drawing/2014/main" id="{6997E943-DDCE-2CDF-AFE4-3042F344FC54}"/>
                  </a:ext>
                </a:extLst>
              </p:cNvPr>
              <p:cNvSpPr txBox="1">
                <a:spLocks noRot="1" noChangeAspect="1" noMove="1" noResize="1" noEditPoints="1" noAdjustHandles="1" noChangeArrowheads="1" noChangeShapeType="1" noTextEdit="1"/>
              </p:cNvSpPr>
              <p:nvPr/>
            </p:nvSpPr>
            <p:spPr>
              <a:xfrm>
                <a:off x="1113396" y="3672677"/>
                <a:ext cx="3081497" cy="847540"/>
              </a:xfrm>
              <a:prstGeom prst="rect">
                <a:avLst/>
              </a:prstGeom>
              <a:blipFill>
                <a:blip r:embed="rId6"/>
                <a:stretch>
                  <a:fillRect/>
                </a:stretch>
              </a:blipFill>
            </p:spPr>
            <p:txBody>
              <a:bodyPr/>
              <a:lstStyle/>
              <a:p>
                <a:r>
                  <a:rPr lang="LID4096">
                    <a:noFill/>
                  </a:rPr>
                  <a:t> </a:t>
                </a:r>
              </a:p>
            </p:txBody>
          </p:sp>
        </mc:Fallback>
      </mc:AlternateContent>
      <p:grpSp>
        <p:nvGrpSpPr>
          <p:cNvPr id="57" name="Group 56">
            <a:extLst>
              <a:ext uri="{FF2B5EF4-FFF2-40B4-BE49-F238E27FC236}">
                <a16:creationId xmlns:a16="http://schemas.microsoft.com/office/drawing/2014/main" id="{49F5273D-95EA-C702-B38D-E34590B6BBDF}"/>
              </a:ext>
            </a:extLst>
          </p:cNvPr>
          <p:cNvGrpSpPr/>
          <p:nvPr/>
        </p:nvGrpSpPr>
        <p:grpSpPr>
          <a:xfrm>
            <a:off x="7403130" y="4279783"/>
            <a:ext cx="3202861" cy="2467419"/>
            <a:chOff x="6960225" y="4043707"/>
            <a:chExt cx="3652250" cy="2813619"/>
          </a:xfrm>
        </p:grpSpPr>
        <p:pic>
          <p:nvPicPr>
            <p:cNvPr id="49" name="Picture 48" descr="A blue and orange line&#10;&#10;AI-generated content may be incorrect.">
              <a:extLst>
                <a:ext uri="{FF2B5EF4-FFF2-40B4-BE49-F238E27FC236}">
                  <a16:creationId xmlns:a16="http://schemas.microsoft.com/office/drawing/2014/main" id="{A906EA51-2FA5-4A52-4DC4-C7CFB21E99FB}"/>
                </a:ext>
              </a:extLst>
            </p:cNvPr>
            <p:cNvPicPr>
              <a:picLocks noChangeAspect="1"/>
            </p:cNvPicPr>
            <p:nvPr/>
          </p:nvPicPr>
          <p:blipFill>
            <a:blip r:embed="rId7"/>
            <a:stretch>
              <a:fillRect/>
            </a:stretch>
          </p:blipFill>
          <p:spPr>
            <a:xfrm>
              <a:off x="6960225" y="4098637"/>
              <a:ext cx="3652250" cy="2758689"/>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CD05668-3E60-46A3-5ED8-298D8F9FF2A8}"/>
                    </a:ext>
                  </a:extLst>
                </p:cNvPr>
                <p:cNvSpPr txBox="1"/>
                <p:nvPr/>
              </p:nvSpPr>
              <p:spPr>
                <a:xfrm>
                  <a:off x="7464056" y="4043707"/>
                  <a:ext cx="46074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FF8C00"/>
                            </a:solidFill>
                            <a:latin typeface="Cambria Math" panose="02040503050406030204" pitchFamily="18" charset="0"/>
                            <a:ea typeface="Cambria Math" panose="02040503050406030204" pitchFamily="18" charset="0"/>
                            <a:cs typeface="Beaufort for LOL" panose="02020503050000020004" pitchFamily="18" charset="0"/>
                          </a:rPr>
                          <m:t>𝑔</m:t>
                        </m:r>
                      </m:oMath>
                    </m:oMathPara>
                  </a14:m>
                  <a:endParaRPr lang="LID4096" sz="2400" dirty="0">
                    <a:solidFill>
                      <a:srgbClr val="FF8C00"/>
                    </a:solidFill>
                  </a:endParaRPr>
                </a:p>
              </p:txBody>
            </p:sp>
          </mc:Choice>
          <mc:Fallback xmlns="">
            <p:sp>
              <p:nvSpPr>
                <p:cNvPr id="51" name="TextBox 50">
                  <a:extLst>
                    <a:ext uri="{FF2B5EF4-FFF2-40B4-BE49-F238E27FC236}">
                      <a16:creationId xmlns:a16="http://schemas.microsoft.com/office/drawing/2014/main" id="{4CD05668-3E60-46A3-5ED8-298D8F9FF2A8}"/>
                    </a:ext>
                  </a:extLst>
                </p:cNvPr>
                <p:cNvSpPr txBox="1">
                  <a:spLocks noRot="1" noChangeAspect="1" noMove="1" noResize="1" noEditPoints="1" noAdjustHandles="1" noChangeArrowheads="1" noChangeShapeType="1" noTextEdit="1"/>
                </p:cNvSpPr>
                <p:nvPr/>
              </p:nvSpPr>
              <p:spPr>
                <a:xfrm>
                  <a:off x="7464056" y="4043707"/>
                  <a:ext cx="460743" cy="461665"/>
                </a:xfrm>
                <a:prstGeom prst="rect">
                  <a:avLst/>
                </a:prstGeom>
                <a:blipFill>
                  <a:blip r:embed="rId8"/>
                  <a:stretch>
                    <a:fillRect l="-1515" b="-2727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27AC8EB-997A-B650-62DE-A755CEE4920E}"/>
                    </a:ext>
                  </a:extLst>
                </p:cNvPr>
                <p:cNvSpPr txBox="1"/>
                <p:nvPr/>
              </p:nvSpPr>
              <p:spPr>
                <a:xfrm>
                  <a:off x="7456967" y="4758018"/>
                  <a:ext cx="46074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4682B4"/>
                            </a:solidFill>
                            <a:latin typeface="Cambria Math" panose="02040503050406030204" pitchFamily="18" charset="0"/>
                            <a:ea typeface="Cambria Math" panose="02040503050406030204" pitchFamily="18" charset="0"/>
                            <a:cs typeface="Beaufort for LOL" panose="02020503050000020004" pitchFamily="18" charset="0"/>
                          </a:rPr>
                          <m:t>𝑓</m:t>
                        </m:r>
                      </m:oMath>
                    </m:oMathPara>
                  </a14:m>
                  <a:endParaRPr lang="LID4096" sz="2400" dirty="0">
                    <a:solidFill>
                      <a:srgbClr val="4682B4"/>
                    </a:solidFill>
                  </a:endParaRPr>
                </a:p>
              </p:txBody>
            </p:sp>
          </mc:Choice>
          <mc:Fallback xmlns="">
            <p:sp>
              <p:nvSpPr>
                <p:cNvPr id="52" name="TextBox 51">
                  <a:extLst>
                    <a:ext uri="{FF2B5EF4-FFF2-40B4-BE49-F238E27FC236}">
                      <a16:creationId xmlns:a16="http://schemas.microsoft.com/office/drawing/2014/main" id="{727AC8EB-997A-B650-62DE-A755CEE4920E}"/>
                    </a:ext>
                  </a:extLst>
                </p:cNvPr>
                <p:cNvSpPr txBox="1">
                  <a:spLocks noRot="1" noChangeAspect="1" noMove="1" noResize="1" noEditPoints="1" noAdjustHandles="1" noChangeArrowheads="1" noChangeShapeType="1" noTextEdit="1"/>
                </p:cNvSpPr>
                <p:nvPr/>
              </p:nvSpPr>
              <p:spPr>
                <a:xfrm>
                  <a:off x="7456967" y="4758018"/>
                  <a:ext cx="460743" cy="461665"/>
                </a:xfrm>
                <a:prstGeom prst="rect">
                  <a:avLst/>
                </a:prstGeom>
                <a:blipFill>
                  <a:blip r:embed="rId9"/>
                  <a:stretch>
                    <a:fillRect l="-7576" r="-4545" b="-34848"/>
                  </a:stretch>
                </a:blipFill>
              </p:spPr>
              <p:txBody>
                <a:bodyPr/>
                <a:lstStyle/>
                <a:p>
                  <a:r>
                    <a:rPr lang="LID4096">
                      <a:noFill/>
                    </a:rPr>
                    <a:t> </a:t>
                  </a:r>
                </a:p>
              </p:txBody>
            </p:sp>
          </mc:Fallback>
        </mc:AlternateContent>
        <p:cxnSp>
          <p:nvCxnSpPr>
            <p:cNvPr id="54" name="Straight Connector 53">
              <a:extLst>
                <a:ext uri="{FF2B5EF4-FFF2-40B4-BE49-F238E27FC236}">
                  <a16:creationId xmlns:a16="http://schemas.microsoft.com/office/drawing/2014/main" id="{DE001DFF-98A3-3D59-8E9F-5FD8A177C5D1}"/>
                </a:ext>
              </a:extLst>
            </p:cNvPr>
            <p:cNvCxnSpPr/>
            <p:nvPr/>
          </p:nvCxnSpPr>
          <p:spPr>
            <a:xfrm flipV="1">
              <a:off x="9079347" y="4579417"/>
              <a:ext cx="0" cy="1949303"/>
            </a:xfrm>
            <a:prstGeom prst="line">
              <a:avLst/>
            </a:prstGeom>
            <a:ln w="57150" cap="rnd" cmpd="sng">
              <a:solidFill>
                <a:srgbClr val="C00000"/>
              </a:solidFill>
              <a:prstDash val="dashDot"/>
            </a:ln>
            <a:effectLst/>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B226A8D-9CC2-848F-BD59-E0265D618734}"/>
                  </a:ext>
                </a:extLst>
              </p:cNvPr>
              <p:cNvSpPr txBox="1"/>
              <p:nvPr/>
            </p:nvSpPr>
            <p:spPr>
              <a:xfrm>
                <a:off x="4891313" y="6285537"/>
                <a:ext cx="657497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ctrlPr>
                            </m:dPr>
                            <m:e>
                              <m:r>
                                <a:rPr lang="en-US" sz="2400" i="1" dirty="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m:t>
                          </m:r>
                        </m:sub>
                      </m:sSub>
                    </m:oMath>
                  </m:oMathPara>
                </a14:m>
                <a:endParaRPr lang="LID4096" sz="2400" dirty="0">
                  <a:solidFill>
                    <a:srgbClr val="C00000"/>
                  </a:solidFill>
                </a:endParaRPr>
              </a:p>
            </p:txBody>
          </p:sp>
        </mc:Choice>
        <mc:Fallback xmlns="">
          <p:sp>
            <p:nvSpPr>
              <p:cNvPr id="56" name="TextBox 55">
                <a:extLst>
                  <a:ext uri="{FF2B5EF4-FFF2-40B4-BE49-F238E27FC236}">
                    <a16:creationId xmlns:a16="http://schemas.microsoft.com/office/drawing/2014/main" id="{1B226A8D-9CC2-848F-BD59-E0265D618734}"/>
                  </a:ext>
                </a:extLst>
              </p:cNvPr>
              <p:cNvSpPr txBox="1">
                <a:spLocks noRot="1" noChangeAspect="1" noMove="1" noResize="1" noEditPoints="1" noAdjustHandles="1" noChangeArrowheads="1" noChangeShapeType="1" noTextEdit="1"/>
              </p:cNvSpPr>
              <p:nvPr/>
            </p:nvSpPr>
            <p:spPr>
              <a:xfrm>
                <a:off x="4891313" y="6285537"/>
                <a:ext cx="6574970" cy="461665"/>
              </a:xfrm>
              <a:prstGeom prst="rect">
                <a:avLst/>
              </a:prstGeom>
              <a:blipFill>
                <a:blip r:embed="rId10"/>
                <a:stretch>
                  <a:fillRect b="-17105"/>
                </a:stretch>
              </a:blipFill>
            </p:spPr>
            <p:txBody>
              <a:bodyPr/>
              <a:lstStyle/>
              <a:p>
                <a:r>
                  <a:rPr lang="LID4096">
                    <a:noFill/>
                  </a:rPr>
                  <a:t> </a:t>
                </a:r>
              </a:p>
            </p:txBody>
          </p:sp>
        </mc:Fallback>
      </mc:AlternateContent>
      <p:pic>
        <p:nvPicPr>
          <p:cNvPr id="59" name="Picture 58" descr="A blue rectangle with a white background&#10;&#10;AI-generated content may be incorrect.">
            <a:extLst>
              <a:ext uri="{FF2B5EF4-FFF2-40B4-BE49-F238E27FC236}">
                <a16:creationId xmlns:a16="http://schemas.microsoft.com/office/drawing/2014/main" id="{FF7F5D76-EA10-CEAC-1EFC-8A63FE04DBC4}"/>
              </a:ext>
            </a:extLst>
          </p:cNvPr>
          <p:cNvPicPr>
            <a:picLocks noChangeAspect="1"/>
          </p:cNvPicPr>
          <p:nvPr/>
        </p:nvPicPr>
        <p:blipFill>
          <a:blip r:embed="rId11"/>
          <a:stretch>
            <a:fillRect/>
          </a:stretch>
        </p:blipFill>
        <p:spPr>
          <a:xfrm>
            <a:off x="1113396" y="4648628"/>
            <a:ext cx="2716563" cy="2051928"/>
          </a:xfrm>
          <a:prstGeom prst="rect">
            <a:avLst/>
          </a:prstGeom>
        </p:spPr>
      </p:pic>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EAE4EDE-7075-CFC2-D95B-53E1BC359F1F}"/>
                  </a:ext>
                </a:extLst>
              </p:cNvPr>
              <p:cNvSpPr txBox="1"/>
              <p:nvPr/>
            </p:nvSpPr>
            <p:spPr>
              <a:xfrm>
                <a:off x="783771" y="6341950"/>
                <a:ext cx="58057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0</m:t>
                      </m:r>
                    </m:oMath>
                  </m:oMathPara>
                </a14:m>
                <a:endParaRPr lang="LID4096" sz="2400" dirty="0"/>
              </a:p>
            </p:txBody>
          </p:sp>
        </mc:Choice>
        <mc:Fallback xmlns="">
          <p:sp>
            <p:nvSpPr>
              <p:cNvPr id="61" name="TextBox 60">
                <a:extLst>
                  <a:ext uri="{FF2B5EF4-FFF2-40B4-BE49-F238E27FC236}">
                    <a16:creationId xmlns:a16="http://schemas.microsoft.com/office/drawing/2014/main" id="{CEAE4EDE-7075-CFC2-D95B-53E1BC359F1F}"/>
                  </a:ext>
                </a:extLst>
              </p:cNvPr>
              <p:cNvSpPr txBox="1">
                <a:spLocks noRot="1" noChangeAspect="1" noMove="1" noResize="1" noEditPoints="1" noAdjustHandles="1" noChangeArrowheads="1" noChangeShapeType="1" noTextEdit="1"/>
              </p:cNvSpPr>
              <p:nvPr/>
            </p:nvSpPr>
            <p:spPr>
              <a:xfrm>
                <a:off x="783771" y="6341950"/>
                <a:ext cx="580572" cy="461665"/>
              </a:xfrm>
              <a:prstGeom prst="rect">
                <a:avLst/>
              </a:prstGeom>
              <a:blipFill>
                <a:blip r:embed="rId12"/>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384B8CF-BAEE-8665-A9D9-738947243175}"/>
                  </a:ext>
                </a:extLst>
              </p:cNvPr>
              <p:cNvSpPr txBox="1"/>
              <p:nvPr/>
            </p:nvSpPr>
            <p:spPr>
              <a:xfrm>
                <a:off x="3599588" y="4555846"/>
                <a:ext cx="58057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1</m:t>
                      </m:r>
                    </m:oMath>
                  </m:oMathPara>
                </a14:m>
                <a:endParaRPr lang="LID4096" sz="2400" dirty="0"/>
              </a:p>
            </p:txBody>
          </p:sp>
        </mc:Choice>
        <mc:Fallback xmlns="">
          <p:sp>
            <p:nvSpPr>
              <p:cNvPr id="62" name="TextBox 61">
                <a:extLst>
                  <a:ext uri="{FF2B5EF4-FFF2-40B4-BE49-F238E27FC236}">
                    <a16:creationId xmlns:a16="http://schemas.microsoft.com/office/drawing/2014/main" id="{D384B8CF-BAEE-8665-A9D9-738947243175}"/>
                  </a:ext>
                </a:extLst>
              </p:cNvPr>
              <p:cNvSpPr txBox="1">
                <a:spLocks noRot="1" noChangeAspect="1" noMove="1" noResize="1" noEditPoints="1" noAdjustHandles="1" noChangeArrowheads="1" noChangeShapeType="1" noTextEdit="1"/>
              </p:cNvSpPr>
              <p:nvPr/>
            </p:nvSpPr>
            <p:spPr>
              <a:xfrm>
                <a:off x="3599588" y="4555846"/>
                <a:ext cx="580572" cy="461665"/>
              </a:xfrm>
              <a:prstGeom prst="rect">
                <a:avLst/>
              </a:prstGeom>
              <a:blipFill>
                <a:blip r:embed="rId1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8E4228F-3DAC-A0E8-1ECA-8AEC2D4B0258}"/>
                  </a:ext>
                </a:extLst>
              </p:cNvPr>
              <p:cNvSpPr txBox="1"/>
              <p:nvPr/>
            </p:nvSpPr>
            <p:spPr>
              <a:xfrm>
                <a:off x="2079791" y="5331155"/>
                <a:ext cx="391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4682B4"/>
                          </a:solidFill>
                          <a:latin typeface="Cambria Math" panose="02040503050406030204" pitchFamily="18" charset="0"/>
                          <a:ea typeface="Cambria Math" panose="02040503050406030204" pitchFamily="18" charset="0"/>
                          <a:cs typeface="Beaufort for LOL" panose="02020503050000020004" pitchFamily="18" charset="0"/>
                        </a:rPr>
                        <m:t>𝜙</m:t>
                      </m:r>
                    </m:oMath>
                  </m:oMathPara>
                </a14:m>
                <a:endParaRPr lang="LID4096" sz="2400" dirty="0">
                  <a:solidFill>
                    <a:srgbClr val="4682B4"/>
                  </a:solidFill>
                </a:endParaRPr>
              </a:p>
            </p:txBody>
          </p:sp>
        </mc:Choice>
        <mc:Fallback xmlns="">
          <p:sp>
            <p:nvSpPr>
              <p:cNvPr id="64" name="TextBox 63">
                <a:extLst>
                  <a:ext uri="{FF2B5EF4-FFF2-40B4-BE49-F238E27FC236}">
                    <a16:creationId xmlns:a16="http://schemas.microsoft.com/office/drawing/2014/main" id="{18E4228F-3DAC-A0E8-1ECA-8AEC2D4B0258}"/>
                  </a:ext>
                </a:extLst>
              </p:cNvPr>
              <p:cNvSpPr txBox="1">
                <a:spLocks noRot="1" noChangeAspect="1" noMove="1" noResize="1" noEditPoints="1" noAdjustHandles="1" noChangeArrowheads="1" noChangeShapeType="1" noTextEdit="1"/>
              </p:cNvSpPr>
              <p:nvPr/>
            </p:nvSpPr>
            <p:spPr>
              <a:xfrm>
                <a:off x="2079791" y="5331155"/>
                <a:ext cx="391886" cy="461665"/>
              </a:xfrm>
              <a:prstGeom prst="rect">
                <a:avLst/>
              </a:prstGeom>
              <a:blipFill>
                <a:blip r:embed="rId14"/>
                <a:stretch>
                  <a:fillRect l="-12500" r="-12500" b="-17333"/>
                </a:stretch>
              </a:blipFill>
            </p:spPr>
            <p:txBody>
              <a:bodyPr/>
              <a:lstStyle/>
              <a:p>
                <a:r>
                  <a:rPr lang="LID4096">
                    <a:noFill/>
                  </a:rPr>
                  <a:t> </a:t>
                </a:r>
              </a:p>
            </p:txBody>
          </p:sp>
        </mc:Fallback>
      </mc:AlternateContent>
    </p:spTree>
    <p:extLst>
      <p:ext uri="{BB962C8B-B14F-4D97-AF65-F5344CB8AC3E}">
        <p14:creationId xmlns:p14="http://schemas.microsoft.com/office/powerpoint/2010/main" val="63526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7" grpId="0"/>
      <p:bldP spid="56" grpId="0"/>
      <p:bldP spid="61" grpId="0"/>
      <p:bldP spid="62" grpId="0"/>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F05AB-5730-C780-2FAA-F070DB1CDC18}"/>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48BD8E39-54F8-75CF-4ADA-7C80DE850683}"/>
              </a:ext>
            </a:extLst>
          </p:cNvPr>
          <p:cNvSpPr/>
          <p:nvPr/>
        </p:nvSpPr>
        <p:spPr>
          <a:xfrm>
            <a:off x="6322828" y="4373925"/>
            <a:ext cx="4798826" cy="1229784"/>
          </a:xfrm>
          <a:prstGeom prst="roundRect">
            <a:avLst/>
          </a:prstGeom>
          <a:solidFill>
            <a:schemeClr val="accent4">
              <a:lumMod val="75000"/>
              <a:alpha val="13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0B634951-59C7-78BA-0F9E-AABFD58CE044}"/>
              </a:ext>
            </a:extLst>
          </p:cNvPr>
          <p:cNvSpPr>
            <a:spLocks noGrp="1"/>
          </p:cNvSpPr>
          <p:nvPr>
            <p:ph type="title"/>
          </p:nvPr>
        </p:nvSpPr>
        <p:spPr/>
        <p:txBody>
          <a:bodyPr/>
          <a:lstStyle/>
          <a:p>
            <a:r>
              <a:rPr lang="en-US" dirty="0"/>
              <a:t>The same holds for </a:t>
            </a:r>
            <a:r>
              <a:rPr lang="en-US" dirty="0" err="1"/>
              <a:t>ReLU</a:t>
            </a:r>
            <a:r>
              <a:rPr lang="en-US" dirty="0"/>
              <a:t> activation functions!</a:t>
            </a:r>
            <a:endParaRPr lang="LID4096" dirty="0"/>
          </a:p>
        </p:txBody>
      </p:sp>
      <p:sp>
        <p:nvSpPr>
          <p:cNvPr id="3" name="Slide Number Placeholder 2">
            <a:extLst>
              <a:ext uri="{FF2B5EF4-FFF2-40B4-BE49-F238E27FC236}">
                <a16:creationId xmlns:a16="http://schemas.microsoft.com/office/drawing/2014/main" id="{3731384A-147D-0100-A9FD-003F6B997029}"/>
              </a:ext>
            </a:extLst>
          </p:cNvPr>
          <p:cNvSpPr>
            <a:spLocks noGrp="1"/>
          </p:cNvSpPr>
          <p:nvPr>
            <p:ph type="sldNum" sz="quarter" idx="12"/>
          </p:nvPr>
        </p:nvSpPr>
        <p:spPr/>
        <p:txBody>
          <a:bodyPr/>
          <a:lstStyle/>
          <a:p>
            <a:fld id="{CC491BDB-77F2-4EF0-887C-9DE660584513}" type="slidenum">
              <a:rPr lang="en-GB" smtClean="0"/>
              <a:pPr/>
              <a:t>9</a:t>
            </a:fld>
            <a:endParaRPr lang="en-GB" dirty="0"/>
          </a:p>
        </p:txBody>
      </p:sp>
      <p:sp>
        <p:nvSpPr>
          <p:cNvPr id="6" name="Rectangle: Rounded Corners 5">
            <a:extLst>
              <a:ext uri="{FF2B5EF4-FFF2-40B4-BE49-F238E27FC236}">
                <a16:creationId xmlns:a16="http://schemas.microsoft.com/office/drawing/2014/main" id="{C556F834-2064-D10B-BF88-BD7061D815DB}"/>
              </a:ext>
            </a:extLst>
          </p:cNvPr>
          <p:cNvSpPr/>
          <p:nvPr/>
        </p:nvSpPr>
        <p:spPr>
          <a:xfrm>
            <a:off x="224900" y="1081547"/>
            <a:ext cx="11724209" cy="1813766"/>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49743D-BD73-4065-C825-9452B2E1FA47}"/>
                  </a:ext>
                </a:extLst>
              </p:cNvPr>
              <p:cNvSpPr txBox="1"/>
              <p:nvPr/>
            </p:nvSpPr>
            <p:spPr>
              <a:xfrm>
                <a:off x="233895" y="1183408"/>
                <a:ext cx="11594691" cy="1014380"/>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L</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et</m:t>
                    </m:r>
                    <m:r>
                      <a:rPr lang="en-US" sz="2400" b="0" i="0"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𝑔</m:t>
                    </m:r>
                    <m:r>
                      <a:rPr lang="de-DE" sz="2400" i="1" dirty="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[0,1]→</m:t>
                    </m:r>
                  </m:oMath>
                </a14:m>
                <a:r>
                  <a:rPr lang="en-US" sz="2400" b="1" dirty="0">
                    <a:latin typeface="Beaufort for LOL" panose="02020503050000020004" pitchFamily="18" charset="0"/>
                    <a:cs typeface="Beaufort for LOL" panose="02020503050000020004" pitchFamily="18" charset="0"/>
                  </a:rPr>
                  <a:t> </a:t>
                </a:r>
                <a14:m>
                  <m:oMath xmlns:m="http://schemas.openxmlformats.org/officeDocument/2006/math">
                    <m:r>
                      <a:rPr lang="de-DE" sz="2400" i="1" dirty="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be a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𝐿</m:t>
                    </m:r>
                  </m:oMath>
                </a14:m>
                <a:r>
                  <a:rPr lang="en-US" sz="2400" dirty="0">
                    <a:latin typeface="Beaufort for LOL" panose="02020503050000020004" pitchFamily="18" charset="0"/>
                    <a:cs typeface="Beaufort for LOL" panose="02020503050000020004" pitchFamily="18" charset="0"/>
                  </a:rPr>
                  <a:t>-Lipschitz function and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𝜖</m:t>
                    </m:r>
                    <m:r>
                      <a:rPr lang="en-US" sz="2400" b="0" i="1" smtClean="0">
                        <a:latin typeface="Cambria Math" panose="02040503050406030204" pitchFamily="18" charset="0"/>
                        <a:cs typeface="Beaufort for LOL" panose="02020503050000020004" pitchFamily="18" charset="0"/>
                      </a:rPr>
                      <m:t>&gt;0</m:t>
                    </m:r>
                  </m:oMath>
                </a14:m>
                <a:r>
                  <a:rPr lang="en-US" sz="2400" dirty="0">
                    <a:latin typeface="Beaufort for LOL" panose="02020503050000020004" pitchFamily="18" charset="0"/>
                    <a:cs typeface="Beaufort for LOL" panose="02020503050000020004" pitchFamily="18" charset="0"/>
                  </a:rPr>
                  <a:t>. Then a 2-layer neural network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with </a:t>
                </a:r>
                <a:r>
                  <a:rPr lang="en-US" sz="2400" dirty="0" err="1">
                    <a:solidFill>
                      <a:srgbClr val="C00000"/>
                    </a:solidFill>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activation function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𝜙</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smtClean="0">
                        <a:latin typeface="Cambria Math" panose="02040503050406030204" pitchFamily="18" charset="0"/>
                        <a:ea typeface="Cambria Math" panose="02040503050406030204" pitchFamily="18" charset="0"/>
                        <a:cs typeface="Beaufort for LOL" panose="02020503050000020004" pitchFamily="18" charset="0"/>
                      </a:rPr>
                      <m:t>𝒪</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f>
                          <m:f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𝐿</m:t>
                            </m:r>
                          </m:num>
                          <m:den>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𝜖</m:t>
                            </m:r>
                          </m:den>
                        </m:f>
                      </m:e>
                    </m:d>
                  </m:oMath>
                </a14:m>
                <a:r>
                  <a:rPr lang="en-US" sz="2400" dirty="0">
                    <a:latin typeface="Beaufort for LOL" panose="02020503050000020004" pitchFamily="18" charset="0"/>
                    <a:cs typeface="Beaufort for LOL" panose="02020503050000020004" pitchFamily="18" charset="0"/>
                  </a:rPr>
                  <a:t> neurons exists that satisfies:</a:t>
                </a:r>
                <a:endParaRPr lang="LID4096"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4749743D-BD73-4065-C825-9452B2E1FA47}"/>
                  </a:ext>
                </a:extLst>
              </p:cNvPr>
              <p:cNvSpPr txBox="1">
                <a:spLocks noRot="1" noChangeAspect="1" noMove="1" noResize="1" noEditPoints="1" noAdjustHandles="1" noChangeArrowheads="1" noChangeShapeType="1" noTextEdit="1"/>
              </p:cNvSpPr>
              <p:nvPr/>
            </p:nvSpPr>
            <p:spPr>
              <a:xfrm>
                <a:off x="233895" y="1183408"/>
                <a:ext cx="11594691" cy="1014380"/>
              </a:xfrm>
              <a:prstGeom prst="rect">
                <a:avLst/>
              </a:prstGeom>
              <a:blipFill>
                <a:blip r:embed="rId3"/>
                <a:stretch>
                  <a:fillRect l="-789" t="-4790" b="-359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966FCC-9194-21A0-2DC6-D9A68CA38D3A}"/>
                  </a:ext>
                </a:extLst>
              </p:cNvPr>
              <p:cNvSpPr txBox="1"/>
              <p:nvPr/>
            </p:nvSpPr>
            <p:spPr>
              <a:xfrm>
                <a:off x="2817775" y="2205156"/>
                <a:ext cx="634763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𝑔</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d>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&lt;</m:t>
                      </m:r>
                      <m:r>
                        <a:rPr lang="en-US" sz="2400" b="0" i="1" dirty="0" smtClean="0">
                          <a:solidFill>
                            <a:srgbClr val="C00000"/>
                          </a:solidFill>
                          <a:latin typeface="Cambria Math" panose="02040503050406030204" pitchFamily="18" charset="0"/>
                          <a:ea typeface="Cambria Math" panose="02040503050406030204" pitchFamily="18" charset="0"/>
                          <a:cs typeface="Beaufort for LOL" panose="02020503050000020004" pitchFamily="18" charset="0"/>
                        </a:rPr>
                        <m:t>2</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𝜖</m:t>
                      </m:r>
                    </m:oMath>
                  </m:oMathPara>
                </a14:m>
                <a:endParaRPr lang="LID4096" sz="2400" dirty="0"/>
              </a:p>
            </p:txBody>
          </p:sp>
        </mc:Choice>
        <mc:Fallback xmlns="">
          <p:sp>
            <p:nvSpPr>
              <p:cNvPr id="9" name="TextBox 8">
                <a:extLst>
                  <a:ext uri="{FF2B5EF4-FFF2-40B4-BE49-F238E27FC236}">
                    <a16:creationId xmlns:a16="http://schemas.microsoft.com/office/drawing/2014/main" id="{7E966FCC-9194-21A0-2DC6-D9A68CA38D3A}"/>
                  </a:ext>
                </a:extLst>
              </p:cNvPr>
              <p:cNvSpPr txBox="1">
                <a:spLocks noRot="1" noChangeAspect="1" noMove="1" noResize="1" noEditPoints="1" noAdjustHandles="1" noChangeArrowheads="1" noChangeShapeType="1" noTextEdit="1"/>
              </p:cNvSpPr>
              <p:nvPr/>
            </p:nvSpPr>
            <p:spPr>
              <a:xfrm>
                <a:off x="2817775" y="2205156"/>
                <a:ext cx="6347636" cy="461665"/>
              </a:xfrm>
              <a:prstGeom prst="rect">
                <a:avLst/>
              </a:prstGeom>
              <a:blipFill>
                <a:blip r:embed="rId4"/>
                <a:stretch>
                  <a:fillRect b="-18667"/>
                </a:stretch>
              </a:blipFill>
            </p:spPr>
            <p:txBody>
              <a:bodyPr/>
              <a:lstStyle/>
              <a:p>
                <a:r>
                  <a:rPr lang="LID4096">
                    <a:noFill/>
                  </a:rPr>
                  <a:t> </a:t>
                </a:r>
              </a:p>
            </p:txBody>
          </p:sp>
        </mc:Fallback>
      </mc:AlternateContent>
      <p:sp>
        <p:nvSpPr>
          <p:cNvPr id="42" name="TextBox 41">
            <a:extLst>
              <a:ext uri="{FF2B5EF4-FFF2-40B4-BE49-F238E27FC236}">
                <a16:creationId xmlns:a16="http://schemas.microsoft.com/office/drawing/2014/main" id="{D4EFA4C0-2BE2-3BD1-09F9-951798E37560}"/>
              </a:ext>
            </a:extLst>
          </p:cNvPr>
          <p:cNvSpPr txBox="1"/>
          <p:nvPr/>
        </p:nvSpPr>
        <p:spPr>
          <a:xfrm>
            <a:off x="9079347" y="2881977"/>
            <a:ext cx="2919331"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see handwritten notes</a:t>
            </a:r>
            <a:endParaRPr lang="LID4096" b="1" i="1" dirty="0">
              <a:latin typeface="Beaufort for LOL" panose="02020503050000020004" pitchFamily="18" charset="0"/>
              <a:cs typeface="Beaufort for LOL" panose="02020503050000020004" pitchFamily="18" charset="0"/>
            </a:endParaRPr>
          </a:p>
        </p:txBody>
      </p:sp>
      <p:sp>
        <p:nvSpPr>
          <p:cNvPr id="43" name="TextBox 42">
            <a:extLst>
              <a:ext uri="{FF2B5EF4-FFF2-40B4-BE49-F238E27FC236}">
                <a16:creationId xmlns:a16="http://schemas.microsoft.com/office/drawing/2014/main" id="{D3F3BD6C-4F65-08AD-DBD1-7B2DCF5468E1}"/>
              </a:ext>
            </a:extLst>
          </p:cNvPr>
          <p:cNvSpPr txBox="1"/>
          <p:nvPr/>
        </p:nvSpPr>
        <p:spPr>
          <a:xfrm>
            <a:off x="193322" y="3191050"/>
            <a:ext cx="5493861" cy="461665"/>
          </a:xfrm>
          <a:prstGeom prst="rect">
            <a:avLst/>
          </a:prstGeom>
          <a:noFill/>
        </p:spPr>
        <p:txBody>
          <a:bodyPr wrap="square" rtlCol="0">
            <a:spAutoFit/>
          </a:bodyPr>
          <a:lstStyle/>
          <a:p>
            <a:r>
              <a:rPr lang="en-US" sz="2400" b="1" dirty="0" err="1">
                <a:latin typeface="Beaufort for LOL" panose="02020503050000020004" pitchFamily="18" charset="0"/>
                <a:cs typeface="Beaufort for LOL" panose="02020503050000020004" pitchFamily="18" charset="0"/>
              </a:rPr>
              <a:t>ReLU</a:t>
            </a:r>
            <a:r>
              <a:rPr lang="en-US" sz="2400" b="1" dirty="0">
                <a:latin typeface="Beaufort for LOL" panose="02020503050000020004" pitchFamily="18" charset="0"/>
                <a:cs typeface="Beaufort for LOL" panose="02020503050000020004" pitchFamily="18" charset="0"/>
              </a:rPr>
              <a:t> (rectified linear unit) function:</a:t>
            </a:r>
            <a:endParaRPr lang="LID4096"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296356-BA99-3868-DE30-A73C189EEFBA}"/>
                  </a:ext>
                </a:extLst>
              </p:cNvPr>
              <p:cNvSpPr txBox="1"/>
              <p:nvPr/>
            </p:nvSpPr>
            <p:spPr>
              <a:xfrm>
                <a:off x="1198065" y="3665560"/>
                <a:ext cx="308149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𝜙</m:t>
                      </m:r>
                      <m:d>
                        <m:d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m:t>
                      </m:r>
                      <m:func>
                        <m:func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funcPr>
                        <m:fName>
                          <m:r>
                            <m:rPr>
                              <m:sty m:val="p"/>
                            </m:rPr>
                            <a:rPr lang="en-US" sz="2200" b="0" i="0" dirty="0" smtClean="0">
                              <a:latin typeface="Cambria Math" panose="02040503050406030204" pitchFamily="18" charset="0"/>
                              <a:ea typeface="Cambria Math" panose="02040503050406030204" pitchFamily="18" charset="0"/>
                              <a:cs typeface="Beaufort for LOL" panose="02020503050000020004" pitchFamily="18" charset="0"/>
                            </a:rPr>
                            <m:t>max</m:t>
                          </m:r>
                        </m:fName>
                        <m:e>
                          <m:d>
                            <m:dPr>
                              <m:ctrlP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0,</m:t>
                              </m:r>
                              <m:r>
                                <a:rPr lang="en-US" sz="2200" b="0" i="1" dirty="0" smtClean="0">
                                  <a:latin typeface="Cambria Math" panose="02040503050406030204" pitchFamily="18" charset="0"/>
                                  <a:ea typeface="Cambria Math" panose="02040503050406030204" pitchFamily="18" charset="0"/>
                                  <a:cs typeface="Beaufort for LOL" panose="02020503050000020004" pitchFamily="18" charset="0"/>
                                </a:rPr>
                                <m:t>𝑥</m:t>
                              </m:r>
                            </m:e>
                          </m:d>
                        </m:e>
                      </m:func>
                    </m:oMath>
                  </m:oMathPara>
                </a14:m>
                <a:endParaRPr lang="LID4096" sz="2200" i="1" dirty="0"/>
              </a:p>
            </p:txBody>
          </p:sp>
        </mc:Choice>
        <mc:Fallback xmlns="">
          <p:sp>
            <p:nvSpPr>
              <p:cNvPr id="47" name="TextBox 46">
                <a:extLst>
                  <a:ext uri="{FF2B5EF4-FFF2-40B4-BE49-F238E27FC236}">
                    <a16:creationId xmlns:a16="http://schemas.microsoft.com/office/drawing/2014/main" id="{06296356-BA99-3868-DE30-A73C189EEFBA}"/>
                  </a:ext>
                </a:extLst>
              </p:cNvPr>
              <p:cNvSpPr txBox="1">
                <a:spLocks noRot="1" noChangeAspect="1" noMove="1" noResize="1" noEditPoints="1" noAdjustHandles="1" noChangeArrowheads="1" noChangeShapeType="1" noTextEdit="1"/>
              </p:cNvSpPr>
              <p:nvPr/>
            </p:nvSpPr>
            <p:spPr>
              <a:xfrm>
                <a:off x="1198065" y="3665560"/>
                <a:ext cx="3081497" cy="430887"/>
              </a:xfrm>
              <a:prstGeom prst="rect">
                <a:avLst/>
              </a:prstGeom>
              <a:blipFill>
                <a:blip r:embed="rId5"/>
                <a:stretch>
                  <a:fillRect b="-15493"/>
                </a:stretch>
              </a:blipFill>
            </p:spPr>
            <p:txBody>
              <a:bodyPr/>
              <a:lstStyle/>
              <a:p>
                <a:r>
                  <a:rPr lang="LID4096">
                    <a:noFill/>
                  </a:rPr>
                  <a:t> </a:t>
                </a:r>
              </a:p>
            </p:txBody>
          </p:sp>
        </mc:Fallback>
      </mc:AlternateContent>
      <p:pic>
        <p:nvPicPr>
          <p:cNvPr id="5" name="Picture 4" descr="A blue line with a white background&#10;&#10;AI-generated content may be incorrect.">
            <a:extLst>
              <a:ext uri="{FF2B5EF4-FFF2-40B4-BE49-F238E27FC236}">
                <a16:creationId xmlns:a16="http://schemas.microsoft.com/office/drawing/2014/main" id="{627D20CD-615F-EFFF-D1F0-546757E9A1E2}"/>
              </a:ext>
            </a:extLst>
          </p:cNvPr>
          <p:cNvPicPr>
            <a:picLocks noChangeAspect="1"/>
          </p:cNvPicPr>
          <p:nvPr/>
        </p:nvPicPr>
        <p:blipFill>
          <a:blip r:embed="rId6"/>
          <a:stretch>
            <a:fillRect/>
          </a:stretch>
        </p:blipFill>
        <p:spPr>
          <a:xfrm>
            <a:off x="1198065" y="4266114"/>
            <a:ext cx="2995481" cy="2262606"/>
          </a:xfrm>
          <a:prstGeom prst="rect">
            <a:avLst/>
          </a:prstGeom>
        </p:spPr>
      </p:pic>
      <p:sp>
        <p:nvSpPr>
          <p:cNvPr id="11" name="TextBox 10">
            <a:extLst>
              <a:ext uri="{FF2B5EF4-FFF2-40B4-BE49-F238E27FC236}">
                <a16:creationId xmlns:a16="http://schemas.microsoft.com/office/drawing/2014/main" id="{87C90811-3049-D3BD-1D08-2B412332BC6F}"/>
              </a:ext>
            </a:extLst>
          </p:cNvPr>
          <p:cNvSpPr txBox="1"/>
          <p:nvPr/>
        </p:nvSpPr>
        <p:spPr>
          <a:xfrm>
            <a:off x="6379534" y="4573319"/>
            <a:ext cx="4876800" cy="830997"/>
          </a:xfrm>
          <a:prstGeom prst="rect">
            <a:avLst/>
          </a:prstGeom>
          <a:noFill/>
        </p:spPr>
        <p:txBody>
          <a:bodyPr wrap="square" rtlCol="0">
            <a:spAutoFit/>
          </a:bodyPr>
          <a:lstStyle/>
          <a:p>
            <a:r>
              <a:rPr lang="en-US" sz="2400" dirty="0" err="1">
                <a:latin typeface="Beaufort for LOL" panose="02020503050000020004" pitchFamily="18" charset="0"/>
                <a:cs typeface="Beaufort for LOL" panose="02020503050000020004" pitchFamily="18" charset="0"/>
              </a:rPr>
              <a:t>ReLU</a:t>
            </a:r>
            <a:r>
              <a:rPr lang="en-US" sz="2400" dirty="0">
                <a:latin typeface="Beaufort for LOL" panose="02020503050000020004" pitchFamily="18" charset="0"/>
                <a:cs typeface="Beaufort for LOL" panose="02020503050000020004" pitchFamily="18" charset="0"/>
              </a:rPr>
              <a:t> is one of the </a:t>
            </a:r>
            <a:r>
              <a:rPr lang="en-US" sz="2400" b="1" dirty="0">
                <a:latin typeface="Beaufort for LOL" panose="02020503050000020004" pitchFamily="18" charset="0"/>
                <a:cs typeface="Beaufort for LOL" panose="02020503050000020004" pitchFamily="18" charset="0"/>
              </a:rPr>
              <a:t>most</a:t>
            </a:r>
            <a:r>
              <a:rPr lang="en-US" sz="2400" dirty="0">
                <a:latin typeface="Beaufort for LOL" panose="02020503050000020004" pitchFamily="18" charset="0"/>
                <a:cs typeface="Beaufort for LOL" panose="02020503050000020004" pitchFamily="18" charset="0"/>
              </a:rPr>
              <a:t> used activation functions in deep learning!</a:t>
            </a:r>
            <a:endParaRPr lang="LID4096"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DA3E6B4-DD7C-474B-FC7E-79086AFD5148}"/>
                  </a:ext>
                </a:extLst>
              </p:cNvPr>
              <p:cNvSpPr txBox="1"/>
              <p:nvPr/>
            </p:nvSpPr>
            <p:spPr>
              <a:xfrm>
                <a:off x="907779" y="6160029"/>
                <a:ext cx="58057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0</m:t>
                      </m:r>
                    </m:oMath>
                  </m:oMathPara>
                </a14:m>
                <a:endParaRPr lang="LID4096" sz="2400" dirty="0"/>
              </a:p>
            </p:txBody>
          </p:sp>
        </mc:Choice>
        <mc:Fallback xmlns="">
          <p:sp>
            <p:nvSpPr>
              <p:cNvPr id="14" name="TextBox 13">
                <a:extLst>
                  <a:ext uri="{FF2B5EF4-FFF2-40B4-BE49-F238E27FC236}">
                    <a16:creationId xmlns:a16="http://schemas.microsoft.com/office/drawing/2014/main" id="{5DA3E6B4-DD7C-474B-FC7E-79086AFD5148}"/>
                  </a:ext>
                </a:extLst>
              </p:cNvPr>
              <p:cNvSpPr txBox="1">
                <a:spLocks noRot="1" noChangeAspect="1" noMove="1" noResize="1" noEditPoints="1" noAdjustHandles="1" noChangeArrowheads="1" noChangeShapeType="1" noTextEdit="1"/>
              </p:cNvSpPr>
              <p:nvPr/>
            </p:nvSpPr>
            <p:spPr>
              <a:xfrm>
                <a:off x="907779" y="6160029"/>
                <a:ext cx="580572" cy="461665"/>
              </a:xfrm>
              <a:prstGeom prst="rect">
                <a:avLst/>
              </a:prstGeom>
              <a:blipFill>
                <a:blip r:embed="rId7"/>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ABA9D26-957E-2F3F-7700-D37E0D7FBDEB}"/>
                  </a:ext>
                </a:extLst>
              </p:cNvPr>
              <p:cNvSpPr txBox="1"/>
              <p:nvPr/>
            </p:nvSpPr>
            <p:spPr>
              <a:xfrm>
                <a:off x="3381446" y="5142044"/>
                <a:ext cx="58057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𝑥</m:t>
                      </m:r>
                    </m:oMath>
                  </m:oMathPara>
                </a14:m>
                <a:endParaRPr lang="LID4096" sz="2400" dirty="0"/>
              </a:p>
            </p:txBody>
          </p:sp>
        </mc:Choice>
        <mc:Fallback xmlns="">
          <p:sp>
            <p:nvSpPr>
              <p:cNvPr id="15" name="TextBox 14">
                <a:extLst>
                  <a:ext uri="{FF2B5EF4-FFF2-40B4-BE49-F238E27FC236}">
                    <a16:creationId xmlns:a16="http://schemas.microsoft.com/office/drawing/2014/main" id="{8ABA9D26-957E-2F3F-7700-D37E0D7FBDEB}"/>
                  </a:ext>
                </a:extLst>
              </p:cNvPr>
              <p:cNvSpPr txBox="1">
                <a:spLocks noRot="1" noChangeAspect="1" noMove="1" noResize="1" noEditPoints="1" noAdjustHandles="1" noChangeArrowheads="1" noChangeShapeType="1" noTextEdit="1"/>
              </p:cNvSpPr>
              <p:nvPr/>
            </p:nvSpPr>
            <p:spPr>
              <a:xfrm>
                <a:off x="3381446" y="5142044"/>
                <a:ext cx="580572" cy="461665"/>
              </a:xfrm>
              <a:prstGeom prst="rect">
                <a:avLst/>
              </a:prstGeom>
              <a:blipFill>
                <a:blip r:embed="rId8"/>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8E82300-4204-E2A6-F3EC-3B09552F7562}"/>
                  </a:ext>
                </a:extLst>
              </p:cNvPr>
              <p:cNvSpPr txBox="1"/>
              <p:nvPr/>
            </p:nvSpPr>
            <p:spPr>
              <a:xfrm>
                <a:off x="2695805" y="6246424"/>
                <a:ext cx="39188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4682B4"/>
                          </a:solidFill>
                          <a:latin typeface="Cambria Math" panose="02040503050406030204" pitchFamily="18" charset="0"/>
                          <a:ea typeface="Cambria Math" panose="02040503050406030204" pitchFamily="18" charset="0"/>
                          <a:cs typeface="Beaufort for LOL" panose="02020503050000020004" pitchFamily="18" charset="0"/>
                        </a:rPr>
                        <m:t>𝜙</m:t>
                      </m:r>
                    </m:oMath>
                  </m:oMathPara>
                </a14:m>
                <a:endParaRPr lang="LID4096" sz="2400" dirty="0">
                  <a:solidFill>
                    <a:srgbClr val="4682B4"/>
                  </a:solidFill>
                </a:endParaRPr>
              </a:p>
            </p:txBody>
          </p:sp>
        </mc:Choice>
        <mc:Fallback xmlns="">
          <p:sp>
            <p:nvSpPr>
              <p:cNvPr id="16" name="TextBox 15">
                <a:extLst>
                  <a:ext uri="{FF2B5EF4-FFF2-40B4-BE49-F238E27FC236}">
                    <a16:creationId xmlns:a16="http://schemas.microsoft.com/office/drawing/2014/main" id="{48E82300-4204-E2A6-F3EC-3B09552F7562}"/>
                  </a:ext>
                </a:extLst>
              </p:cNvPr>
              <p:cNvSpPr txBox="1">
                <a:spLocks noRot="1" noChangeAspect="1" noMove="1" noResize="1" noEditPoints="1" noAdjustHandles="1" noChangeArrowheads="1" noChangeShapeType="1" noTextEdit="1"/>
              </p:cNvSpPr>
              <p:nvPr/>
            </p:nvSpPr>
            <p:spPr>
              <a:xfrm>
                <a:off x="2695805" y="6246424"/>
                <a:ext cx="391886" cy="461665"/>
              </a:xfrm>
              <a:prstGeom prst="rect">
                <a:avLst/>
              </a:prstGeom>
              <a:blipFill>
                <a:blip r:embed="rId9"/>
                <a:stretch>
                  <a:fillRect l="-12308" r="-10769" b="-17333"/>
                </a:stretch>
              </a:blipFill>
            </p:spPr>
            <p:txBody>
              <a:bodyPr/>
              <a:lstStyle/>
              <a:p>
                <a:r>
                  <a:rPr lang="LID4096">
                    <a:noFill/>
                  </a:rPr>
                  <a:t> </a:t>
                </a:r>
              </a:p>
            </p:txBody>
          </p:sp>
        </mc:Fallback>
      </mc:AlternateContent>
    </p:spTree>
    <p:extLst>
      <p:ext uri="{BB962C8B-B14F-4D97-AF65-F5344CB8AC3E}">
        <p14:creationId xmlns:p14="http://schemas.microsoft.com/office/powerpoint/2010/main" val="326609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3" grpId="0"/>
      <p:bldP spid="47" grpId="0"/>
      <p:bldP spid="11" grpId="0"/>
      <p:bldP spid="14"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5311f40d-647f-40b4-9b5b-142c00ca9342"/>
  <p:tag name="SLIDO_EVENT_SECTION_UUID" val="7a2d99f2-9e2e-45df-851b-dda95dead1cd"/>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lnDef>
      <a:spPr>
        <a:ln w="38100" cap="rnd" cmpd="sng">
          <a:solidFill>
            <a:schemeClr val="tx1"/>
          </a:solidFill>
        </a:ln>
        <a:effectLst>
          <a:outerShdw blurRad="50800" dist="38100" dir="2700000" algn="tl" rotWithShape="0">
            <a:prstClr val="black">
              <a:alpha val="40000"/>
            </a:prstClr>
          </a:outerShd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976fa30-1907-4356-8241-62ea5e1c0256}" enabled="1" method="Standard" siteId="{9a5cacd0-2bef-4dd7-ac5c-7ebe1f54f495}" contentBits="0" removed="0"/>
</clbl:labelList>
</file>

<file path=docProps/app.xml><?xml version="1.0" encoding="utf-8"?>
<Properties xmlns="http://schemas.openxmlformats.org/officeDocument/2006/extended-properties" xmlns:vt="http://schemas.openxmlformats.org/officeDocument/2006/docPropsVTypes">
  <Template/>
  <TotalTime>3783</TotalTime>
  <Words>3364</Words>
  <Application>Microsoft Office PowerPoint</Application>
  <PresentationFormat>Widescreen</PresentationFormat>
  <Paragraphs>531</Paragraphs>
  <Slides>42</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Beaufort for LoL</vt:lpstr>
      <vt:lpstr>Beaufort for LoL</vt:lpstr>
      <vt:lpstr>Calibri</vt:lpstr>
      <vt:lpstr>Calibri Light</vt:lpstr>
      <vt:lpstr>Cambria Math</vt:lpstr>
      <vt:lpstr>Wingdings 2</vt:lpstr>
      <vt:lpstr>HDOfficeLightV0</vt:lpstr>
      <vt:lpstr>PowerPoint Presentation</vt:lpstr>
      <vt:lpstr>Motivation</vt:lpstr>
      <vt:lpstr>Content</vt:lpstr>
      <vt:lpstr>What is a neural network?</vt:lpstr>
      <vt:lpstr>Sketch of an artificial neural network</vt:lpstr>
      <vt:lpstr>Question!</vt:lpstr>
      <vt:lpstr>Warm-up: approximation properties of neural networks</vt:lpstr>
      <vt:lpstr>Representing Lipschitz-continuous functions</vt:lpstr>
      <vt:lpstr>The same holds for ReLU activation functions!</vt:lpstr>
      <vt:lpstr>Final warm-up: going multivariate!</vt:lpstr>
      <vt:lpstr>Are neural networks universal function approximators?</vt:lpstr>
      <vt:lpstr>If shallow ANNs are universal, what about depth?</vt:lpstr>
      <vt:lpstr>Intuitive picture: hierarchy of features</vt:lpstr>
      <vt:lpstr>A new tool: affine pieces</vt:lpstr>
      <vt:lpstr>Addition and composition of piecewise functions</vt:lpstr>
      <vt:lpstr>Addition and composition of piecewise functions</vt:lpstr>
      <vt:lpstr>ReLU neural networks are piecewise continuous functions</vt:lpstr>
      <vt:lpstr>Example</vt:lpstr>
      <vt:lpstr>Why does this matter? Bounding the interpolation error!</vt:lpstr>
      <vt:lpstr>The hat function</vt:lpstr>
      <vt:lpstr>The hat function</vt:lpstr>
      <vt:lpstr>The hat function</vt:lpstr>
      <vt:lpstr>The hat function</vt:lpstr>
      <vt:lpstr>The hat function</vt:lpstr>
      <vt:lpstr>The hat function</vt:lpstr>
      <vt:lpstr>What happens if we compose the hat function with itself?</vt:lpstr>
      <vt:lpstr>The power of deep neural networks</vt:lpstr>
      <vt:lpstr>The square function</vt:lpstr>
      <vt:lpstr>A neural network approximating the square function</vt:lpstr>
      <vt:lpstr>But wait… there is more!</vt:lpstr>
      <vt:lpstr>And… more!</vt:lpstr>
      <vt:lpstr>The reality gap…</vt:lpstr>
      <vt:lpstr>How are neural networks trained in practice?</vt:lpstr>
      <vt:lpstr>Automatic Differentiation</vt:lpstr>
      <vt:lpstr>Automatic Differentiation</vt:lpstr>
      <vt:lpstr>Automatic Differentiation</vt:lpstr>
      <vt:lpstr>Automatic Differentiation</vt:lpstr>
      <vt:lpstr>Automatic Differentiation</vt:lpstr>
      <vt:lpstr>Example</vt:lpstr>
      <vt:lpstr>Example</vt:lpstr>
      <vt:lpstr>Example</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Dominik Dold</dc:creator>
  <cp:lastModifiedBy>Dominik Dold</cp:lastModifiedBy>
  <cp:revision>2261</cp:revision>
  <dcterms:created xsi:type="dcterms:W3CDTF">2017-08-27T14:17:57Z</dcterms:created>
  <dcterms:modified xsi:type="dcterms:W3CDTF">2026-01-14T18:42:47Z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59b6cd5-d141-4a33-8bf1-0ca04484304f_Enabled">
    <vt:lpwstr>true</vt:lpwstr>
  </property>
  <property fmtid="{D5CDD505-2E9C-101B-9397-08002B2CF9AE}" pid="3" name="MSIP_Label_a59b6cd5-d141-4a33-8bf1-0ca04484304f_SetDate">
    <vt:lpwstr>2021-06-14T13:58:30Z</vt:lpwstr>
  </property>
  <property fmtid="{D5CDD505-2E9C-101B-9397-08002B2CF9AE}" pid="4" name="MSIP_Label_a59b6cd5-d141-4a33-8bf1-0ca04484304f_Method">
    <vt:lpwstr>Standard</vt:lpwstr>
  </property>
  <property fmtid="{D5CDD505-2E9C-101B-9397-08002B2CF9AE}" pid="5" name="MSIP_Label_a59b6cd5-d141-4a33-8bf1-0ca04484304f_Name">
    <vt:lpwstr>restricted-default</vt:lpwstr>
  </property>
  <property fmtid="{D5CDD505-2E9C-101B-9397-08002B2CF9AE}" pid="6" name="MSIP_Label_a59b6cd5-d141-4a33-8bf1-0ca04484304f_SiteId">
    <vt:lpwstr>38ae3bcd-9579-4fd4-adda-b42e1495d55a</vt:lpwstr>
  </property>
  <property fmtid="{D5CDD505-2E9C-101B-9397-08002B2CF9AE}" pid="7" name="MSIP_Label_a59b6cd5-d141-4a33-8bf1-0ca04484304f_ActionId">
    <vt:lpwstr>019346cb-a4db-4d12-938d-860f2c088c79</vt:lpwstr>
  </property>
  <property fmtid="{D5CDD505-2E9C-101B-9397-08002B2CF9AE}" pid="8" name="MSIP_Label_a59b6cd5-d141-4a33-8bf1-0ca04484304f_ContentBits">
    <vt:lpwstr>0</vt:lpwstr>
  </property>
  <property fmtid="{D5CDD505-2E9C-101B-9397-08002B2CF9AE}" pid="9" name="Document_Confidentiality">
    <vt:lpwstr>Restricted</vt:lpwstr>
  </property>
  <property fmtid="{D5CDD505-2E9C-101B-9397-08002B2CF9AE}" pid="10" name="SlidoAppVersion">
    <vt:lpwstr>1.5.3.3511</vt:lpwstr>
  </property>
</Properties>
</file>